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86" r:id="rId2"/>
    <p:sldId id="256" r:id="rId3"/>
    <p:sldId id="264" r:id="rId4"/>
    <p:sldId id="257" r:id="rId5"/>
    <p:sldId id="265" r:id="rId6"/>
    <p:sldId id="277" r:id="rId7"/>
    <p:sldId id="258" r:id="rId8"/>
    <p:sldId id="278" r:id="rId9"/>
    <p:sldId id="266" r:id="rId10"/>
    <p:sldId id="279" r:id="rId11"/>
    <p:sldId id="268" r:id="rId12"/>
    <p:sldId id="280" r:id="rId13"/>
    <p:sldId id="269" r:id="rId14"/>
    <p:sldId id="281" r:id="rId15"/>
    <p:sldId id="270" r:id="rId16"/>
    <p:sldId id="282" r:id="rId17"/>
    <p:sldId id="271" r:id="rId18"/>
    <p:sldId id="274" r:id="rId19"/>
    <p:sldId id="288" r:id="rId20"/>
    <p:sldId id="289" r:id="rId21"/>
    <p:sldId id="291" r:id="rId22"/>
    <p:sldId id="293" r:id="rId23"/>
    <p:sldId id="294" r:id="rId24"/>
    <p:sldId id="295" r:id="rId25"/>
    <p:sldId id="296" r:id="rId26"/>
    <p:sldId id="297"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67E794A9-4A11-4A3C-AAF7-5875A089E0C4}"/>
              </a:ext>
            </a:extLst>
          </p:cNvPr>
          <p:cNvSpPr>
            <a:spLocks noGrp="1"/>
          </p:cNvSpPr>
          <p:nvPr>
            <p:ph type="dt" sz="half" idx="10"/>
          </p:nvPr>
        </p:nvSpPr>
        <p:spPr/>
        <p:txBody>
          <a:bodyPr/>
          <a:lstStyle>
            <a:lvl1pPr>
              <a:defRPr/>
            </a:lvl1pPr>
          </a:lstStyle>
          <a:p>
            <a:pPr>
              <a:defRPr/>
            </a:pPr>
            <a:fld id="{1603E23D-7FE0-4C91-A669-7CA5C2E1D6DE}" type="datetimeFigureOut">
              <a:rPr lang="en-US"/>
              <a:pPr>
                <a:defRPr/>
              </a:pPr>
              <a:t>11/13/2017</a:t>
            </a:fld>
            <a:endParaRPr lang="en-IN"/>
          </a:p>
        </p:txBody>
      </p:sp>
      <p:sp>
        <p:nvSpPr>
          <p:cNvPr id="5" name="Footer Placeholder 18">
            <a:extLst>
              <a:ext uri="{FF2B5EF4-FFF2-40B4-BE49-F238E27FC236}">
                <a16:creationId xmlns:a16="http://schemas.microsoft.com/office/drawing/2014/main" id="{2189C215-E191-4AAB-9E0D-71CA4290DB36}"/>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26">
            <a:extLst>
              <a:ext uri="{FF2B5EF4-FFF2-40B4-BE49-F238E27FC236}">
                <a16:creationId xmlns:a16="http://schemas.microsoft.com/office/drawing/2014/main" id="{1CEAD66A-15BA-44F9-A030-F0871203E8D2}"/>
              </a:ext>
            </a:extLst>
          </p:cNvPr>
          <p:cNvSpPr>
            <a:spLocks noGrp="1"/>
          </p:cNvSpPr>
          <p:nvPr>
            <p:ph type="sldNum" sz="quarter" idx="12"/>
          </p:nvPr>
        </p:nvSpPr>
        <p:spPr/>
        <p:txBody>
          <a:bodyPr/>
          <a:lstStyle>
            <a:lvl1pPr>
              <a:defRPr>
                <a:solidFill>
                  <a:srgbClr val="D1EAEE"/>
                </a:solidFill>
              </a:defRPr>
            </a:lvl1pPr>
          </a:lstStyle>
          <a:p>
            <a:fld id="{DD3590A5-CF4C-49DB-9A26-0EA040A00874}" type="slidenum">
              <a:rPr lang="en-IN" altLang="en-US"/>
              <a:pPr/>
              <a:t>‹#›</a:t>
            </a:fld>
            <a:endParaRPr lang="en-IN" altLang="en-US"/>
          </a:p>
        </p:txBody>
      </p:sp>
    </p:spTree>
    <p:extLst>
      <p:ext uri="{BB962C8B-B14F-4D97-AF65-F5344CB8AC3E}">
        <p14:creationId xmlns:p14="http://schemas.microsoft.com/office/powerpoint/2010/main" val="1054454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74B11AF-703D-45FD-B670-36396B5CC304}"/>
              </a:ext>
            </a:extLst>
          </p:cNvPr>
          <p:cNvSpPr>
            <a:spLocks noGrp="1"/>
          </p:cNvSpPr>
          <p:nvPr>
            <p:ph type="dt" sz="half" idx="10"/>
          </p:nvPr>
        </p:nvSpPr>
        <p:spPr/>
        <p:txBody>
          <a:bodyPr/>
          <a:lstStyle>
            <a:lvl1pPr>
              <a:defRPr/>
            </a:lvl1pPr>
          </a:lstStyle>
          <a:p>
            <a:pPr>
              <a:defRPr/>
            </a:pPr>
            <a:fld id="{AC68BF84-9BBA-4383-A5BD-A7088A43AADB}" type="datetimeFigureOut">
              <a:rPr lang="en-US"/>
              <a:pPr>
                <a:defRPr/>
              </a:pPr>
              <a:t>11/13/2017</a:t>
            </a:fld>
            <a:endParaRPr lang="en-IN"/>
          </a:p>
        </p:txBody>
      </p:sp>
      <p:sp>
        <p:nvSpPr>
          <p:cNvPr id="5" name="Footer Placeholder 21">
            <a:extLst>
              <a:ext uri="{FF2B5EF4-FFF2-40B4-BE49-F238E27FC236}">
                <a16:creationId xmlns:a16="http://schemas.microsoft.com/office/drawing/2014/main" id="{E945972F-656F-4DCE-A55E-22CD8D39E159}"/>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17">
            <a:extLst>
              <a:ext uri="{FF2B5EF4-FFF2-40B4-BE49-F238E27FC236}">
                <a16:creationId xmlns:a16="http://schemas.microsoft.com/office/drawing/2014/main" id="{B5EEF1BA-56AF-4712-B76D-B692B25DDDFB}"/>
              </a:ext>
            </a:extLst>
          </p:cNvPr>
          <p:cNvSpPr>
            <a:spLocks noGrp="1"/>
          </p:cNvSpPr>
          <p:nvPr>
            <p:ph type="sldNum" sz="quarter" idx="12"/>
          </p:nvPr>
        </p:nvSpPr>
        <p:spPr/>
        <p:txBody>
          <a:bodyPr/>
          <a:lstStyle>
            <a:lvl1pPr>
              <a:defRPr/>
            </a:lvl1pPr>
          </a:lstStyle>
          <a:p>
            <a:fld id="{9665C209-C78D-4848-A92B-D55C95AFCBF8}" type="slidenum">
              <a:rPr lang="en-IN" altLang="en-US"/>
              <a:pPr/>
              <a:t>‹#›</a:t>
            </a:fld>
            <a:endParaRPr lang="en-IN" altLang="en-US"/>
          </a:p>
        </p:txBody>
      </p:sp>
    </p:spTree>
    <p:extLst>
      <p:ext uri="{BB962C8B-B14F-4D97-AF65-F5344CB8AC3E}">
        <p14:creationId xmlns:p14="http://schemas.microsoft.com/office/powerpoint/2010/main" val="241174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B042168-B913-4430-8EDF-02783BF163FB}"/>
              </a:ext>
            </a:extLst>
          </p:cNvPr>
          <p:cNvSpPr>
            <a:spLocks noGrp="1"/>
          </p:cNvSpPr>
          <p:nvPr>
            <p:ph type="dt" sz="half" idx="10"/>
          </p:nvPr>
        </p:nvSpPr>
        <p:spPr/>
        <p:txBody>
          <a:bodyPr/>
          <a:lstStyle>
            <a:lvl1pPr>
              <a:defRPr/>
            </a:lvl1pPr>
          </a:lstStyle>
          <a:p>
            <a:pPr>
              <a:defRPr/>
            </a:pPr>
            <a:fld id="{09E054D3-DB3F-4899-9372-FDCD0E1C87DD}" type="datetimeFigureOut">
              <a:rPr lang="en-US"/>
              <a:pPr>
                <a:defRPr/>
              </a:pPr>
              <a:t>11/13/2017</a:t>
            </a:fld>
            <a:endParaRPr lang="en-IN"/>
          </a:p>
        </p:txBody>
      </p:sp>
      <p:sp>
        <p:nvSpPr>
          <p:cNvPr id="5" name="Footer Placeholder 21">
            <a:extLst>
              <a:ext uri="{FF2B5EF4-FFF2-40B4-BE49-F238E27FC236}">
                <a16:creationId xmlns:a16="http://schemas.microsoft.com/office/drawing/2014/main" id="{9C9F92CC-6B0E-43FD-A0C9-548A86719E46}"/>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17">
            <a:extLst>
              <a:ext uri="{FF2B5EF4-FFF2-40B4-BE49-F238E27FC236}">
                <a16:creationId xmlns:a16="http://schemas.microsoft.com/office/drawing/2014/main" id="{9886CBE5-7F29-4AE7-8D33-F314D548C9C1}"/>
              </a:ext>
            </a:extLst>
          </p:cNvPr>
          <p:cNvSpPr>
            <a:spLocks noGrp="1"/>
          </p:cNvSpPr>
          <p:nvPr>
            <p:ph type="sldNum" sz="quarter" idx="12"/>
          </p:nvPr>
        </p:nvSpPr>
        <p:spPr/>
        <p:txBody>
          <a:bodyPr/>
          <a:lstStyle>
            <a:lvl1pPr>
              <a:defRPr/>
            </a:lvl1pPr>
          </a:lstStyle>
          <a:p>
            <a:fld id="{F8213D9A-A774-4A4F-BBAA-44F4055F0824}" type="slidenum">
              <a:rPr lang="en-IN" altLang="en-US"/>
              <a:pPr/>
              <a:t>‹#›</a:t>
            </a:fld>
            <a:endParaRPr lang="en-IN" altLang="en-US"/>
          </a:p>
        </p:txBody>
      </p:sp>
    </p:spTree>
    <p:extLst>
      <p:ext uri="{BB962C8B-B14F-4D97-AF65-F5344CB8AC3E}">
        <p14:creationId xmlns:p14="http://schemas.microsoft.com/office/powerpoint/2010/main" val="37148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4DDEBAB4-DB33-4E8B-8999-06B78B43FD9C}"/>
              </a:ext>
            </a:extLst>
          </p:cNvPr>
          <p:cNvSpPr>
            <a:spLocks noGrp="1"/>
          </p:cNvSpPr>
          <p:nvPr>
            <p:ph type="dt" sz="half" idx="10"/>
          </p:nvPr>
        </p:nvSpPr>
        <p:spPr/>
        <p:txBody>
          <a:bodyPr/>
          <a:lstStyle>
            <a:lvl1pPr>
              <a:defRPr/>
            </a:lvl1pPr>
          </a:lstStyle>
          <a:p>
            <a:pPr>
              <a:defRPr/>
            </a:pPr>
            <a:fld id="{8064E176-150A-4BEB-B651-E5A550D908F4}" type="datetimeFigureOut">
              <a:rPr lang="en-US"/>
              <a:pPr>
                <a:defRPr/>
              </a:pPr>
              <a:t>11/13/2017</a:t>
            </a:fld>
            <a:endParaRPr lang="en-IN"/>
          </a:p>
        </p:txBody>
      </p:sp>
      <p:sp>
        <p:nvSpPr>
          <p:cNvPr id="5" name="Footer Placeholder 21">
            <a:extLst>
              <a:ext uri="{FF2B5EF4-FFF2-40B4-BE49-F238E27FC236}">
                <a16:creationId xmlns:a16="http://schemas.microsoft.com/office/drawing/2014/main" id="{AC16A667-B4A6-4A56-AE60-521217DE1B6F}"/>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17">
            <a:extLst>
              <a:ext uri="{FF2B5EF4-FFF2-40B4-BE49-F238E27FC236}">
                <a16:creationId xmlns:a16="http://schemas.microsoft.com/office/drawing/2014/main" id="{E00DD448-3F2D-49BC-8B85-D9434CCAC0C0}"/>
              </a:ext>
            </a:extLst>
          </p:cNvPr>
          <p:cNvSpPr>
            <a:spLocks noGrp="1"/>
          </p:cNvSpPr>
          <p:nvPr>
            <p:ph type="sldNum" sz="quarter" idx="12"/>
          </p:nvPr>
        </p:nvSpPr>
        <p:spPr/>
        <p:txBody>
          <a:bodyPr/>
          <a:lstStyle>
            <a:lvl1pPr>
              <a:defRPr/>
            </a:lvl1pPr>
          </a:lstStyle>
          <a:p>
            <a:fld id="{893745A0-0DF1-4E8E-8D9A-F117281F2B1D}" type="slidenum">
              <a:rPr lang="en-IN" altLang="en-US"/>
              <a:pPr/>
              <a:t>‹#›</a:t>
            </a:fld>
            <a:endParaRPr lang="en-IN" altLang="en-US"/>
          </a:p>
        </p:txBody>
      </p:sp>
    </p:spTree>
    <p:extLst>
      <p:ext uri="{BB962C8B-B14F-4D97-AF65-F5344CB8AC3E}">
        <p14:creationId xmlns:p14="http://schemas.microsoft.com/office/powerpoint/2010/main" val="14748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B90C4B58-2009-45EC-9CA1-CD177D161EB8}"/>
              </a:ext>
            </a:extLst>
          </p:cNvPr>
          <p:cNvSpPr>
            <a:spLocks noGrp="1"/>
          </p:cNvSpPr>
          <p:nvPr>
            <p:ph type="dt" sz="half" idx="10"/>
          </p:nvPr>
        </p:nvSpPr>
        <p:spPr/>
        <p:txBody>
          <a:bodyPr/>
          <a:lstStyle>
            <a:lvl1pPr>
              <a:defRPr/>
            </a:lvl1pPr>
          </a:lstStyle>
          <a:p>
            <a:pPr>
              <a:defRPr/>
            </a:pPr>
            <a:fld id="{EFDC41BF-4A1C-4D14-8424-F34FAEFF11CF}" type="datetimeFigureOut">
              <a:rPr lang="en-US"/>
              <a:pPr>
                <a:defRPr/>
              </a:pPr>
              <a:t>11/13/2017</a:t>
            </a:fld>
            <a:endParaRPr lang="en-IN"/>
          </a:p>
        </p:txBody>
      </p:sp>
      <p:sp>
        <p:nvSpPr>
          <p:cNvPr id="5" name="Footer Placeholder 4">
            <a:extLst>
              <a:ext uri="{FF2B5EF4-FFF2-40B4-BE49-F238E27FC236}">
                <a16:creationId xmlns:a16="http://schemas.microsoft.com/office/drawing/2014/main" id="{B6741DCA-0D6E-4C8C-8987-281E10E27575}"/>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CA0B4F4C-D4AB-4CB9-ACAD-0699EB18FD3B}"/>
              </a:ext>
            </a:extLst>
          </p:cNvPr>
          <p:cNvSpPr>
            <a:spLocks noGrp="1"/>
          </p:cNvSpPr>
          <p:nvPr>
            <p:ph type="sldNum" sz="quarter" idx="12"/>
          </p:nvPr>
        </p:nvSpPr>
        <p:spPr/>
        <p:txBody>
          <a:bodyPr/>
          <a:lstStyle>
            <a:lvl1pPr>
              <a:defRPr>
                <a:solidFill>
                  <a:srgbClr val="D1EAEE"/>
                </a:solidFill>
              </a:defRPr>
            </a:lvl1pPr>
          </a:lstStyle>
          <a:p>
            <a:fld id="{8815ACD9-13A4-4074-8D90-2236F2B3093E}" type="slidenum">
              <a:rPr lang="en-IN" altLang="en-US"/>
              <a:pPr/>
              <a:t>‹#›</a:t>
            </a:fld>
            <a:endParaRPr lang="en-IN" altLang="en-US"/>
          </a:p>
        </p:txBody>
      </p:sp>
    </p:spTree>
    <p:extLst>
      <p:ext uri="{BB962C8B-B14F-4D97-AF65-F5344CB8AC3E}">
        <p14:creationId xmlns:p14="http://schemas.microsoft.com/office/powerpoint/2010/main" val="17371642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65B05561-C7E9-4841-82CC-9E151436D0FF}"/>
              </a:ext>
            </a:extLst>
          </p:cNvPr>
          <p:cNvSpPr>
            <a:spLocks noGrp="1"/>
          </p:cNvSpPr>
          <p:nvPr>
            <p:ph type="dt" sz="half" idx="10"/>
          </p:nvPr>
        </p:nvSpPr>
        <p:spPr/>
        <p:txBody>
          <a:bodyPr/>
          <a:lstStyle>
            <a:lvl1pPr>
              <a:defRPr/>
            </a:lvl1pPr>
          </a:lstStyle>
          <a:p>
            <a:pPr>
              <a:defRPr/>
            </a:pPr>
            <a:fld id="{5314512B-ACBD-4AB5-ABC9-471DBAD91ADE}" type="datetimeFigureOut">
              <a:rPr lang="en-US"/>
              <a:pPr>
                <a:defRPr/>
              </a:pPr>
              <a:t>11/13/2017</a:t>
            </a:fld>
            <a:endParaRPr lang="en-IN"/>
          </a:p>
        </p:txBody>
      </p:sp>
      <p:sp>
        <p:nvSpPr>
          <p:cNvPr id="6" name="Footer Placeholder 21">
            <a:extLst>
              <a:ext uri="{FF2B5EF4-FFF2-40B4-BE49-F238E27FC236}">
                <a16:creationId xmlns:a16="http://schemas.microsoft.com/office/drawing/2014/main" id="{C8333D38-E857-4284-9B44-2E2E9780F806}"/>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17">
            <a:extLst>
              <a:ext uri="{FF2B5EF4-FFF2-40B4-BE49-F238E27FC236}">
                <a16:creationId xmlns:a16="http://schemas.microsoft.com/office/drawing/2014/main" id="{1B5BC792-E1DA-4278-9372-98BF7FDC9813}"/>
              </a:ext>
            </a:extLst>
          </p:cNvPr>
          <p:cNvSpPr>
            <a:spLocks noGrp="1"/>
          </p:cNvSpPr>
          <p:nvPr>
            <p:ph type="sldNum" sz="quarter" idx="12"/>
          </p:nvPr>
        </p:nvSpPr>
        <p:spPr/>
        <p:txBody>
          <a:bodyPr/>
          <a:lstStyle>
            <a:lvl1pPr>
              <a:defRPr/>
            </a:lvl1pPr>
          </a:lstStyle>
          <a:p>
            <a:fld id="{6D764FF0-3D20-433D-8835-1EB8A405AD9F}" type="slidenum">
              <a:rPr lang="en-IN" altLang="en-US"/>
              <a:pPr/>
              <a:t>‹#›</a:t>
            </a:fld>
            <a:endParaRPr lang="en-IN" altLang="en-US"/>
          </a:p>
        </p:txBody>
      </p:sp>
    </p:spTree>
    <p:extLst>
      <p:ext uri="{BB962C8B-B14F-4D97-AF65-F5344CB8AC3E}">
        <p14:creationId xmlns:p14="http://schemas.microsoft.com/office/powerpoint/2010/main" val="315941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4AB443FB-61CD-488D-9C01-0423FB5334E0}"/>
              </a:ext>
            </a:extLst>
          </p:cNvPr>
          <p:cNvSpPr>
            <a:spLocks noGrp="1"/>
          </p:cNvSpPr>
          <p:nvPr>
            <p:ph type="dt" sz="half" idx="10"/>
          </p:nvPr>
        </p:nvSpPr>
        <p:spPr/>
        <p:txBody>
          <a:bodyPr/>
          <a:lstStyle>
            <a:lvl1pPr>
              <a:defRPr/>
            </a:lvl1pPr>
          </a:lstStyle>
          <a:p>
            <a:pPr>
              <a:defRPr/>
            </a:pPr>
            <a:fld id="{76EEE490-F9C4-48A3-B2C9-20BD9953A66B}" type="datetimeFigureOut">
              <a:rPr lang="en-US"/>
              <a:pPr>
                <a:defRPr/>
              </a:pPr>
              <a:t>11/13/2017</a:t>
            </a:fld>
            <a:endParaRPr lang="en-IN"/>
          </a:p>
        </p:txBody>
      </p:sp>
      <p:sp>
        <p:nvSpPr>
          <p:cNvPr id="8" name="Footer Placeholder 21">
            <a:extLst>
              <a:ext uri="{FF2B5EF4-FFF2-40B4-BE49-F238E27FC236}">
                <a16:creationId xmlns:a16="http://schemas.microsoft.com/office/drawing/2014/main" id="{BED08075-2177-4712-843D-3055B4E5202E}"/>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17">
            <a:extLst>
              <a:ext uri="{FF2B5EF4-FFF2-40B4-BE49-F238E27FC236}">
                <a16:creationId xmlns:a16="http://schemas.microsoft.com/office/drawing/2014/main" id="{856F115E-8E04-4584-AC44-5D6AEA4265A5}"/>
              </a:ext>
            </a:extLst>
          </p:cNvPr>
          <p:cNvSpPr>
            <a:spLocks noGrp="1"/>
          </p:cNvSpPr>
          <p:nvPr>
            <p:ph type="sldNum" sz="quarter" idx="12"/>
          </p:nvPr>
        </p:nvSpPr>
        <p:spPr/>
        <p:txBody>
          <a:bodyPr/>
          <a:lstStyle>
            <a:lvl1pPr>
              <a:defRPr/>
            </a:lvl1pPr>
          </a:lstStyle>
          <a:p>
            <a:fld id="{DB535177-44AF-4784-B6DA-6E455694AA2C}" type="slidenum">
              <a:rPr lang="en-IN" altLang="en-US"/>
              <a:pPr/>
              <a:t>‹#›</a:t>
            </a:fld>
            <a:endParaRPr lang="en-IN" altLang="en-US"/>
          </a:p>
        </p:txBody>
      </p:sp>
    </p:spTree>
    <p:extLst>
      <p:ext uri="{BB962C8B-B14F-4D97-AF65-F5344CB8AC3E}">
        <p14:creationId xmlns:p14="http://schemas.microsoft.com/office/powerpoint/2010/main" val="171812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29688D5B-4CBB-40AF-BE4D-9115D95167B8}"/>
              </a:ext>
            </a:extLst>
          </p:cNvPr>
          <p:cNvSpPr>
            <a:spLocks noGrp="1"/>
          </p:cNvSpPr>
          <p:nvPr>
            <p:ph type="dt" sz="half" idx="10"/>
          </p:nvPr>
        </p:nvSpPr>
        <p:spPr/>
        <p:txBody>
          <a:bodyPr/>
          <a:lstStyle>
            <a:lvl1pPr>
              <a:defRPr/>
            </a:lvl1pPr>
          </a:lstStyle>
          <a:p>
            <a:pPr>
              <a:defRPr/>
            </a:pPr>
            <a:fld id="{F5FD0B25-0F90-4B6A-BB64-2F22AA06A12B}" type="datetimeFigureOut">
              <a:rPr lang="en-US"/>
              <a:pPr>
                <a:defRPr/>
              </a:pPr>
              <a:t>11/13/2017</a:t>
            </a:fld>
            <a:endParaRPr lang="en-IN"/>
          </a:p>
        </p:txBody>
      </p:sp>
      <p:sp>
        <p:nvSpPr>
          <p:cNvPr id="4" name="Footer Placeholder 21">
            <a:extLst>
              <a:ext uri="{FF2B5EF4-FFF2-40B4-BE49-F238E27FC236}">
                <a16:creationId xmlns:a16="http://schemas.microsoft.com/office/drawing/2014/main" id="{0AB60E21-97C4-4FC4-86E8-3F29CC4C0D54}"/>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17">
            <a:extLst>
              <a:ext uri="{FF2B5EF4-FFF2-40B4-BE49-F238E27FC236}">
                <a16:creationId xmlns:a16="http://schemas.microsoft.com/office/drawing/2014/main" id="{ED8CA694-3DB1-44D5-9370-DC22D2C75434}"/>
              </a:ext>
            </a:extLst>
          </p:cNvPr>
          <p:cNvSpPr>
            <a:spLocks noGrp="1"/>
          </p:cNvSpPr>
          <p:nvPr>
            <p:ph type="sldNum" sz="quarter" idx="12"/>
          </p:nvPr>
        </p:nvSpPr>
        <p:spPr/>
        <p:txBody>
          <a:bodyPr/>
          <a:lstStyle>
            <a:lvl1pPr>
              <a:defRPr/>
            </a:lvl1pPr>
          </a:lstStyle>
          <a:p>
            <a:fld id="{25489504-B9D7-45EF-B0BE-FE05DA93A47D}" type="slidenum">
              <a:rPr lang="en-IN" altLang="en-US"/>
              <a:pPr/>
              <a:t>‹#›</a:t>
            </a:fld>
            <a:endParaRPr lang="en-IN" altLang="en-US"/>
          </a:p>
        </p:txBody>
      </p:sp>
    </p:spTree>
    <p:extLst>
      <p:ext uri="{BB962C8B-B14F-4D97-AF65-F5344CB8AC3E}">
        <p14:creationId xmlns:p14="http://schemas.microsoft.com/office/powerpoint/2010/main" val="122239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200120D3-82DF-48A2-A015-3C9CC0241784}"/>
              </a:ext>
            </a:extLst>
          </p:cNvPr>
          <p:cNvSpPr>
            <a:spLocks noGrp="1"/>
          </p:cNvSpPr>
          <p:nvPr>
            <p:ph type="dt" sz="half" idx="10"/>
          </p:nvPr>
        </p:nvSpPr>
        <p:spPr/>
        <p:txBody>
          <a:bodyPr/>
          <a:lstStyle>
            <a:lvl1pPr>
              <a:defRPr/>
            </a:lvl1pPr>
          </a:lstStyle>
          <a:p>
            <a:pPr>
              <a:defRPr/>
            </a:pPr>
            <a:fld id="{6223424B-B03B-4CA9-8B05-A39D1EF09F2B}" type="datetimeFigureOut">
              <a:rPr lang="en-US"/>
              <a:pPr>
                <a:defRPr/>
              </a:pPr>
              <a:t>11/13/2017</a:t>
            </a:fld>
            <a:endParaRPr lang="en-IN"/>
          </a:p>
        </p:txBody>
      </p:sp>
      <p:sp>
        <p:nvSpPr>
          <p:cNvPr id="3" name="Footer Placeholder 21">
            <a:extLst>
              <a:ext uri="{FF2B5EF4-FFF2-40B4-BE49-F238E27FC236}">
                <a16:creationId xmlns:a16="http://schemas.microsoft.com/office/drawing/2014/main" id="{9D4BD247-8A3B-4467-9199-9567AABB4C9F}"/>
              </a:ext>
            </a:extLst>
          </p:cNvPr>
          <p:cNvSpPr>
            <a:spLocks noGrp="1"/>
          </p:cNvSpPr>
          <p:nvPr>
            <p:ph type="ftr" sz="quarter" idx="11"/>
          </p:nvPr>
        </p:nvSpPr>
        <p:spPr/>
        <p:txBody>
          <a:bodyPr/>
          <a:lstStyle>
            <a:lvl1pPr>
              <a:defRPr/>
            </a:lvl1pPr>
          </a:lstStyle>
          <a:p>
            <a:pPr>
              <a:defRPr/>
            </a:pPr>
            <a:endParaRPr lang="en-IN"/>
          </a:p>
        </p:txBody>
      </p:sp>
      <p:sp>
        <p:nvSpPr>
          <p:cNvPr id="4" name="Slide Number Placeholder 17">
            <a:extLst>
              <a:ext uri="{FF2B5EF4-FFF2-40B4-BE49-F238E27FC236}">
                <a16:creationId xmlns:a16="http://schemas.microsoft.com/office/drawing/2014/main" id="{8D5DCAC1-919A-4CCB-AF5D-2E8111F97D11}"/>
              </a:ext>
            </a:extLst>
          </p:cNvPr>
          <p:cNvSpPr>
            <a:spLocks noGrp="1"/>
          </p:cNvSpPr>
          <p:nvPr>
            <p:ph type="sldNum" sz="quarter" idx="12"/>
          </p:nvPr>
        </p:nvSpPr>
        <p:spPr/>
        <p:txBody>
          <a:bodyPr/>
          <a:lstStyle>
            <a:lvl1pPr>
              <a:defRPr/>
            </a:lvl1pPr>
          </a:lstStyle>
          <a:p>
            <a:fld id="{E483AE7A-7642-4910-8288-61D81314236A}" type="slidenum">
              <a:rPr lang="en-IN" altLang="en-US"/>
              <a:pPr/>
              <a:t>‹#›</a:t>
            </a:fld>
            <a:endParaRPr lang="en-IN" altLang="en-US"/>
          </a:p>
        </p:txBody>
      </p:sp>
    </p:spTree>
    <p:extLst>
      <p:ext uri="{BB962C8B-B14F-4D97-AF65-F5344CB8AC3E}">
        <p14:creationId xmlns:p14="http://schemas.microsoft.com/office/powerpoint/2010/main" val="396222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CEAD2BD0-8ED3-451E-B6D9-6CB850F770B8}"/>
              </a:ext>
            </a:extLst>
          </p:cNvPr>
          <p:cNvSpPr>
            <a:spLocks noGrp="1"/>
          </p:cNvSpPr>
          <p:nvPr>
            <p:ph type="dt" sz="half" idx="10"/>
          </p:nvPr>
        </p:nvSpPr>
        <p:spPr/>
        <p:txBody>
          <a:bodyPr/>
          <a:lstStyle>
            <a:lvl1pPr>
              <a:defRPr/>
            </a:lvl1pPr>
          </a:lstStyle>
          <a:p>
            <a:pPr>
              <a:defRPr/>
            </a:pPr>
            <a:fld id="{46D0CD17-FDF7-4C55-A9CC-A152FEFCB05A}" type="datetimeFigureOut">
              <a:rPr lang="en-US"/>
              <a:pPr>
                <a:defRPr/>
              </a:pPr>
              <a:t>11/13/2017</a:t>
            </a:fld>
            <a:endParaRPr lang="en-IN"/>
          </a:p>
        </p:txBody>
      </p:sp>
      <p:sp>
        <p:nvSpPr>
          <p:cNvPr id="6" name="Footer Placeholder 21">
            <a:extLst>
              <a:ext uri="{FF2B5EF4-FFF2-40B4-BE49-F238E27FC236}">
                <a16:creationId xmlns:a16="http://schemas.microsoft.com/office/drawing/2014/main" id="{F089F5F4-E969-46C6-8DA3-7B6996E68957}"/>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17">
            <a:extLst>
              <a:ext uri="{FF2B5EF4-FFF2-40B4-BE49-F238E27FC236}">
                <a16:creationId xmlns:a16="http://schemas.microsoft.com/office/drawing/2014/main" id="{94CAB599-E3FD-4826-8EDF-B815D99DD28F}"/>
              </a:ext>
            </a:extLst>
          </p:cNvPr>
          <p:cNvSpPr>
            <a:spLocks noGrp="1"/>
          </p:cNvSpPr>
          <p:nvPr>
            <p:ph type="sldNum" sz="quarter" idx="12"/>
          </p:nvPr>
        </p:nvSpPr>
        <p:spPr/>
        <p:txBody>
          <a:bodyPr/>
          <a:lstStyle>
            <a:lvl1pPr>
              <a:defRPr/>
            </a:lvl1pPr>
          </a:lstStyle>
          <a:p>
            <a:fld id="{5B42B168-1001-44D4-8FB0-A8A1EE03DD13}" type="slidenum">
              <a:rPr lang="en-IN" altLang="en-US"/>
              <a:pPr/>
              <a:t>‹#›</a:t>
            </a:fld>
            <a:endParaRPr lang="en-IN" altLang="en-US"/>
          </a:p>
        </p:txBody>
      </p:sp>
    </p:spTree>
    <p:extLst>
      <p:ext uri="{BB962C8B-B14F-4D97-AF65-F5344CB8AC3E}">
        <p14:creationId xmlns:p14="http://schemas.microsoft.com/office/powerpoint/2010/main" val="389477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AA75654B-0127-4431-897D-B654AD2AC43F}"/>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219F631C-F0E5-4406-B7E2-F82B25C6A9EB}"/>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id="{85EBFED8-1624-4BC5-B17C-F80DCBB7CF17}"/>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id="{DE0FB001-065D-4BFD-818B-93FC12060808}"/>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9AFA9900-7BEA-4C26-AAEC-433466AB49C1}"/>
              </a:ext>
            </a:extLst>
          </p:cNvPr>
          <p:cNvSpPr>
            <a:spLocks noGrp="1"/>
          </p:cNvSpPr>
          <p:nvPr>
            <p:ph type="dt" sz="half" idx="10"/>
          </p:nvPr>
        </p:nvSpPr>
        <p:spPr/>
        <p:txBody>
          <a:bodyPr/>
          <a:lstStyle>
            <a:lvl1pPr>
              <a:defRPr/>
            </a:lvl1pPr>
          </a:lstStyle>
          <a:p>
            <a:pPr>
              <a:defRPr/>
            </a:pPr>
            <a:fld id="{D5CA1322-7710-4F4B-80F4-EF511C49E013}" type="datetimeFigureOut">
              <a:rPr lang="en-US"/>
              <a:pPr>
                <a:defRPr/>
              </a:pPr>
              <a:t>11/13/2017</a:t>
            </a:fld>
            <a:endParaRPr lang="en-IN"/>
          </a:p>
        </p:txBody>
      </p:sp>
      <p:sp>
        <p:nvSpPr>
          <p:cNvPr id="10" name="Footer Placeholder 5">
            <a:extLst>
              <a:ext uri="{FF2B5EF4-FFF2-40B4-BE49-F238E27FC236}">
                <a16:creationId xmlns:a16="http://schemas.microsoft.com/office/drawing/2014/main" id="{960C6443-F8A8-43E9-BA2B-FB2497FB7B49}"/>
              </a:ext>
            </a:extLst>
          </p:cNvPr>
          <p:cNvSpPr>
            <a:spLocks noGrp="1"/>
          </p:cNvSpPr>
          <p:nvPr>
            <p:ph type="ftr" sz="quarter" idx="11"/>
          </p:nvPr>
        </p:nvSpPr>
        <p:spPr/>
        <p:txBody>
          <a:bodyPr/>
          <a:lstStyle>
            <a:lvl1pPr>
              <a:defRPr/>
            </a:lvl1pPr>
          </a:lstStyle>
          <a:p>
            <a:pPr>
              <a:defRPr/>
            </a:pPr>
            <a:endParaRPr lang="en-IN"/>
          </a:p>
        </p:txBody>
      </p:sp>
      <p:sp>
        <p:nvSpPr>
          <p:cNvPr id="11" name="Slide Number Placeholder 6">
            <a:extLst>
              <a:ext uri="{FF2B5EF4-FFF2-40B4-BE49-F238E27FC236}">
                <a16:creationId xmlns:a16="http://schemas.microsoft.com/office/drawing/2014/main" id="{1F09EA46-66E2-4DE3-9CDC-4AC330EEFB62}"/>
              </a:ext>
            </a:extLst>
          </p:cNvPr>
          <p:cNvSpPr>
            <a:spLocks noGrp="1"/>
          </p:cNvSpPr>
          <p:nvPr>
            <p:ph type="sldNum" sz="quarter" idx="12"/>
          </p:nvPr>
        </p:nvSpPr>
        <p:spPr>
          <a:xfrm>
            <a:off x="8077200" y="6356350"/>
            <a:ext cx="609600" cy="365125"/>
          </a:xfrm>
        </p:spPr>
        <p:txBody>
          <a:bodyPr/>
          <a:lstStyle>
            <a:lvl1pPr>
              <a:defRPr/>
            </a:lvl1pPr>
          </a:lstStyle>
          <a:p>
            <a:fld id="{CF193E08-5008-4691-B833-0500BA86E111}" type="slidenum">
              <a:rPr lang="en-IN" altLang="en-US"/>
              <a:pPr/>
              <a:t>‹#›</a:t>
            </a:fld>
            <a:endParaRPr lang="en-IN" altLang="en-US"/>
          </a:p>
        </p:txBody>
      </p:sp>
    </p:spTree>
    <p:extLst>
      <p:ext uri="{BB962C8B-B14F-4D97-AF65-F5344CB8AC3E}">
        <p14:creationId xmlns:p14="http://schemas.microsoft.com/office/powerpoint/2010/main" val="236187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A12C4322-0065-4B8D-95EA-D4372C4D9E71}"/>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id="{C9603360-6DE5-446D-BAE9-72917D71ECEB}"/>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D7C926EE-61DF-499A-819C-382053351BCC}"/>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5A8BDE62-213B-473A-A264-CF42EF5FC1D0}"/>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9205EA95-6C0D-496B-B466-F853C1E02E0C}"/>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3C7346F-E97D-4AF7-9105-3458A5092027}" type="datetimeFigureOut">
              <a:rPr lang="en-US"/>
              <a:pPr>
                <a:defRPr/>
              </a:pPr>
              <a:t>11/13/2017</a:t>
            </a:fld>
            <a:endParaRPr lang="en-IN"/>
          </a:p>
        </p:txBody>
      </p:sp>
      <p:sp>
        <p:nvSpPr>
          <p:cNvPr id="22" name="Footer Placeholder 21">
            <a:extLst>
              <a:ext uri="{FF2B5EF4-FFF2-40B4-BE49-F238E27FC236}">
                <a16:creationId xmlns:a16="http://schemas.microsoft.com/office/drawing/2014/main" id="{308688F3-8B40-4462-A166-4F8A0CBFCFD1}"/>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IN"/>
          </a:p>
        </p:txBody>
      </p:sp>
      <p:sp>
        <p:nvSpPr>
          <p:cNvPr id="18" name="Slide Number Placeholder 17">
            <a:extLst>
              <a:ext uri="{FF2B5EF4-FFF2-40B4-BE49-F238E27FC236}">
                <a16:creationId xmlns:a16="http://schemas.microsoft.com/office/drawing/2014/main" id="{5AF7C630-F8A0-42D1-99B8-F339D330338C}"/>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8AF3E2E1-EA32-43BE-9F0F-97F33A62B53C}" type="slidenum">
              <a:rPr lang="en-IN" altLang="en-US"/>
              <a:pPr/>
              <a:t>‹#›</a:t>
            </a:fld>
            <a:endParaRPr lang="en-IN" altLang="en-US"/>
          </a:p>
        </p:txBody>
      </p:sp>
      <p:grpSp>
        <p:nvGrpSpPr>
          <p:cNvPr id="1033" name="Group 1">
            <a:extLst>
              <a:ext uri="{FF2B5EF4-FFF2-40B4-BE49-F238E27FC236}">
                <a16:creationId xmlns:a16="http://schemas.microsoft.com/office/drawing/2014/main" id="{75BAF5FC-60CE-45F7-8853-147AFB383FF8}"/>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CC8B0E72-F520-4802-9E14-8B1416FB8F03}"/>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id="{D8197358-9588-4F26-B5A5-2324AF8C62D4}"/>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75" r:id="rId1"/>
    <p:sldLayoutId id="2147483867" r:id="rId2"/>
    <p:sldLayoutId id="2147483876" r:id="rId3"/>
    <p:sldLayoutId id="2147483868" r:id="rId4"/>
    <p:sldLayoutId id="2147483869" r:id="rId5"/>
    <p:sldLayoutId id="2147483870" r:id="rId6"/>
    <p:sldLayoutId id="2147483871" r:id="rId7"/>
    <p:sldLayoutId id="2147483872" r:id="rId8"/>
    <p:sldLayoutId id="2147483877" r:id="rId9"/>
    <p:sldLayoutId id="2147483873" r:id="rId10"/>
    <p:sldLayoutId id="214748387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E2CE-5706-4930-BFB6-3812272360B8}"/>
              </a:ext>
            </a:extLst>
          </p:cNvPr>
          <p:cNvSpPr>
            <a:spLocks noGrp="1"/>
          </p:cNvSpPr>
          <p:nvPr>
            <p:ph type="ctrTitle"/>
          </p:nvPr>
        </p:nvSpPr>
        <p:spPr>
          <a:ln>
            <a:miter lim="800000"/>
            <a:headEnd/>
            <a:tailEnd/>
          </a:ln>
        </p:spPr>
        <p:txBody>
          <a:bodyPr>
            <a:normAutofit fontScale="90000"/>
          </a:bodyPr>
          <a:lstStyle/>
          <a:p>
            <a:pPr>
              <a:defRPr/>
            </a:pPr>
            <a:r>
              <a:rPr lang="en-US" dirty="0"/>
              <a:t>FUNDAMENTAL RIGHTS AND EDUCATION RELATED ARTICLES IN INDIAN CONSTITUTION</a:t>
            </a:r>
          </a:p>
        </p:txBody>
      </p:sp>
      <p:sp>
        <p:nvSpPr>
          <p:cNvPr id="5123" name="Subtitle 2">
            <a:extLst>
              <a:ext uri="{FF2B5EF4-FFF2-40B4-BE49-F238E27FC236}">
                <a16:creationId xmlns:a16="http://schemas.microsoft.com/office/drawing/2014/main" id="{2218D3CB-2978-439B-8198-29D98FD83FF0}"/>
              </a:ext>
            </a:extLst>
          </p:cNvPr>
          <p:cNvSpPr>
            <a:spLocks noGrp="1"/>
          </p:cNvSpPr>
          <p:nvPr>
            <p:ph type="subTitle" idx="1"/>
          </p:nvPr>
        </p:nvSpPr>
        <p:spPr>
          <a:xfrm>
            <a:off x="250825" y="3644900"/>
            <a:ext cx="8713788" cy="3213100"/>
          </a:xfrm>
        </p:spPr>
        <p:txBody>
          <a:bodyPr/>
          <a:lstStyle/>
          <a:p>
            <a:pPr marR="0"/>
            <a:r>
              <a:rPr lang="en-US" altLang="en-US"/>
              <a:t>DR. GOUTAM PATRA </a:t>
            </a:r>
          </a:p>
          <a:p>
            <a:pPr marR="0"/>
            <a:r>
              <a:rPr lang="en-US" altLang="en-US"/>
              <a:t>ASSISTANT PROFESSOR , STAGE- II, WBES </a:t>
            </a:r>
          </a:p>
          <a:p>
            <a:pPr marR="0"/>
            <a:r>
              <a:rPr lang="en-US" altLang="en-US"/>
              <a:t>GOVT COLLEGE OF EDUCATION, BANIPUR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B863887-16D0-48AA-942D-82BFC6CCA644}"/>
              </a:ext>
            </a:extLst>
          </p:cNvPr>
          <p:cNvSpPr>
            <a:spLocks noGrp="1"/>
          </p:cNvSpPr>
          <p:nvPr>
            <p:ph type="title"/>
          </p:nvPr>
        </p:nvSpPr>
        <p:spPr>
          <a:xfrm>
            <a:off x="609600" y="1176338"/>
            <a:ext cx="2212975" cy="1582737"/>
          </a:xfrm>
        </p:spPr>
        <p:txBody>
          <a:bodyPr/>
          <a:lstStyle/>
          <a:p>
            <a:pPr eaLnBrk="1" hangingPunct="1"/>
            <a:r>
              <a:rPr lang="fr-FR" altLang="en-US"/>
              <a:t>Right to Religious Freedom</a:t>
            </a:r>
            <a:endParaRPr lang="en-IN" altLang="en-US"/>
          </a:p>
        </p:txBody>
      </p:sp>
      <p:sp>
        <p:nvSpPr>
          <p:cNvPr id="14339" name="Text Placeholder 2">
            <a:extLst>
              <a:ext uri="{FF2B5EF4-FFF2-40B4-BE49-F238E27FC236}">
                <a16:creationId xmlns:a16="http://schemas.microsoft.com/office/drawing/2014/main" id="{298E57B9-9438-49D1-815E-712782926B9A}"/>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itchFamily="34" charset="-128"/>
                <a:ea typeface="Arial Unicode MS" pitchFamily="34" charset="-128"/>
              </a:rPr>
              <a:t>Article 25 to 28</a:t>
            </a:r>
            <a:endParaRPr lang="en-IN" altLang="en-US" sz="1600">
              <a:latin typeface="Arial Unicode MS" pitchFamily="34" charset="-128"/>
              <a:ea typeface="Arial Unicode MS" pitchFamily="34" charset="-128"/>
            </a:endParaRPr>
          </a:p>
        </p:txBody>
      </p:sp>
      <p:pic>
        <p:nvPicPr>
          <p:cNvPr id="14340" name="Picture Placeholder 4" descr="religious_freedom_cartoon.png">
            <a:extLst>
              <a:ext uri="{FF2B5EF4-FFF2-40B4-BE49-F238E27FC236}">
                <a16:creationId xmlns:a16="http://schemas.microsoft.com/office/drawing/2014/main" id="{03A94CB6-34E0-4F5D-9218-6CB147CC5A49}"/>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879" r="8879"/>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BCBE-3FE2-4170-920C-BDB0C73FB855}"/>
              </a:ext>
            </a:extLst>
          </p:cNvPr>
          <p:cNvSpPr>
            <a:spLocks noGrp="1"/>
          </p:cNvSpPr>
          <p:nvPr>
            <p:ph type="title"/>
          </p:nvPr>
        </p:nvSpPr>
        <p:spPr/>
        <p:txBody>
          <a:bodyPr>
            <a:normAutofit fontScale="90000"/>
          </a:bodyPr>
          <a:lstStyle/>
          <a:p>
            <a:pPr eaLnBrk="1" fontAlgn="auto" hangingPunct="1">
              <a:spcAft>
                <a:spcPts val="0"/>
              </a:spcAft>
              <a:defRPr/>
            </a:pPr>
            <a:r>
              <a:rPr lang="fr-FR" dirty="0"/>
              <a:t>Right to </a:t>
            </a:r>
            <a:r>
              <a:rPr lang="fr-FR" dirty="0" err="1"/>
              <a:t>religious</a:t>
            </a:r>
            <a:r>
              <a:rPr lang="fr-FR" dirty="0"/>
              <a:t> </a:t>
            </a:r>
            <a:r>
              <a:rPr lang="fr-FR" dirty="0" err="1"/>
              <a:t>freedom</a:t>
            </a:r>
            <a:r>
              <a:rPr lang="fr-FR" dirty="0"/>
              <a:t>, Article-25 to 28</a:t>
            </a:r>
            <a:endParaRPr lang="en-IN" dirty="0"/>
          </a:p>
        </p:txBody>
      </p:sp>
      <p:sp>
        <p:nvSpPr>
          <p:cNvPr id="3" name="Content Placeholder 2">
            <a:extLst>
              <a:ext uri="{FF2B5EF4-FFF2-40B4-BE49-F238E27FC236}">
                <a16:creationId xmlns:a16="http://schemas.microsoft.com/office/drawing/2014/main" id="{E8768A57-FC2A-43AE-9924-358F38A6F347}"/>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profess</a:t>
            </a:r>
            <a:r>
              <a:rPr lang="fr-FR" dirty="0">
                <a:solidFill>
                  <a:schemeClr val="bg2">
                    <a:lumMod val="25000"/>
                  </a:schemeClr>
                </a:solidFill>
                <a:latin typeface="Arial Unicode MS" pitchFamily="34" charset="-128"/>
                <a:ea typeface="Arial Unicode MS" pitchFamily="34" charset="-128"/>
                <a:cs typeface="Arial Unicode MS" pitchFamily="34" charset="-128"/>
              </a:rPr>
              <a:t> and </a:t>
            </a:r>
            <a:r>
              <a:rPr lang="fr-FR" dirty="0" err="1">
                <a:solidFill>
                  <a:schemeClr val="bg2">
                    <a:lumMod val="25000"/>
                  </a:schemeClr>
                </a:solidFill>
                <a:latin typeface="Arial Unicode MS" pitchFamily="34" charset="-128"/>
                <a:ea typeface="Arial Unicode MS" pitchFamily="34" charset="-128"/>
                <a:cs typeface="Arial Unicode MS" pitchFamily="34" charset="-128"/>
              </a:rPr>
              <a:t>propagate</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any</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religion,Article</a:t>
            </a:r>
            <a:r>
              <a:rPr lang="fr-FR" dirty="0">
                <a:solidFill>
                  <a:schemeClr val="bg2">
                    <a:lumMod val="25000"/>
                  </a:schemeClr>
                </a:solidFill>
                <a:latin typeface="Arial Unicode MS" pitchFamily="34" charset="-128"/>
                <a:ea typeface="Arial Unicode MS" pitchFamily="34" charset="-128"/>
                <a:cs typeface="Arial Unicode MS" pitchFamily="34" charset="-128"/>
              </a:rPr>
              <a:t>-25</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to manage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religious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affairs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Artcle</a:t>
            </a:r>
            <a:r>
              <a:rPr lang="fr-FR" dirty="0">
                <a:solidFill>
                  <a:schemeClr val="bg2">
                    <a:lumMod val="25000"/>
                  </a:schemeClr>
                </a:solidFill>
                <a:latin typeface="Arial Unicode MS" pitchFamily="34" charset="-128"/>
                <a:ea typeface="Arial Unicode MS" pitchFamily="34" charset="-128"/>
                <a:cs typeface="Arial Unicode MS" pitchFamily="34" charset="-128"/>
              </a:rPr>
              <a:t>-26</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not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pay</a:t>
            </a:r>
            <a:r>
              <a:rPr lang="fr-FR" dirty="0">
                <a:solidFill>
                  <a:schemeClr val="bg2">
                    <a:lumMod val="25000"/>
                  </a:schemeClr>
                </a:solidFill>
                <a:latin typeface="Arial Unicode MS" pitchFamily="34" charset="-128"/>
                <a:ea typeface="Arial Unicode MS" pitchFamily="34" charset="-128"/>
                <a:cs typeface="Arial Unicode MS" pitchFamily="34" charset="-128"/>
              </a:rPr>
              <a:t> taxes for the promotion of </a:t>
            </a:r>
            <a:r>
              <a:rPr lang="fr-FR" dirty="0" err="1">
                <a:solidFill>
                  <a:schemeClr val="bg2">
                    <a:lumMod val="25000"/>
                  </a:schemeClr>
                </a:solidFill>
                <a:latin typeface="Arial Unicode MS" pitchFamily="34" charset="-128"/>
                <a:ea typeface="Arial Unicode MS" pitchFamily="34" charset="-128"/>
                <a:cs typeface="Arial Unicode MS" pitchFamily="34" charset="-128"/>
              </a:rPr>
              <a:t>any</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particular</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religion,Article</a:t>
            </a:r>
            <a:r>
              <a:rPr lang="fr-FR" dirty="0">
                <a:solidFill>
                  <a:schemeClr val="bg2">
                    <a:lumMod val="25000"/>
                  </a:schemeClr>
                </a:solidFill>
                <a:latin typeface="Arial Unicode MS" pitchFamily="34" charset="-128"/>
                <a:ea typeface="Arial Unicode MS" pitchFamily="34" charset="-128"/>
                <a:cs typeface="Arial Unicode MS" pitchFamily="34" charset="-128"/>
              </a:rPr>
              <a:t>-27</a:t>
            </a:r>
          </a:p>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No </a:t>
            </a:r>
            <a:r>
              <a:rPr lang="fr-FR" dirty="0" err="1">
                <a:solidFill>
                  <a:srgbClr val="FF0000"/>
                </a:solidFill>
                <a:latin typeface="Arial Unicode MS" pitchFamily="34" charset="-128"/>
                <a:ea typeface="Arial Unicode MS" pitchFamily="34" charset="-128"/>
                <a:cs typeface="Arial Unicode MS" pitchFamily="34" charset="-128"/>
              </a:rPr>
              <a:t>religious</a:t>
            </a:r>
            <a:r>
              <a:rPr lang="fr-FR" dirty="0">
                <a:solidFill>
                  <a:srgbClr val="FF0000"/>
                </a:solidFill>
                <a:latin typeface="Arial Unicode MS" pitchFamily="34" charset="-128"/>
                <a:ea typeface="Arial Unicode MS" pitchFamily="34" charset="-128"/>
                <a:cs typeface="Arial Unicode MS" pitchFamily="34" charset="-128"/>
              </a:rPr>
              <a:t> instructions in </a:t>
            </a:r>
            <a:r>
              <a:rPr lang="fr-FR" dirty="0" err="1">
                <a:solidFill>
                  <a:srgbClr val="FF0000"/>
                </a:solidFill>
                <a:latin typeface="Arial Unicode MS" pitchFamily="34" charset="-128"/>
                <a:ea typeface="Arial Unicode MS" pitchFamily="34" charset="-128"/>
                <a:cs typeface="Arial Unicode MS" pitchFamily="34" charset="-128"/>
              </a:rPr>
              <a:t>government</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educational</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institutions,Artcle</a:t>
            </a:r>
            <a:r>
              <a:rPr lang="fr-FR" dirty="0">
                <a:solidFill>
                  <a:srgbClr val="FF0000"/>
                </a:solidFill>
                <a:latin typeface="Arial Unicode MS" pitchFamily="34" charset="-128"/>
                <a:ea typeface="Arial Unicode MS" pitchFamily="34" charset="-128"/>
                <a:cs typeface="Arial Unicode MS" pitchFamily="34" charset="-128"/>
              </a:rPr>
              <a:t>-28(1)</a:t>
            </a:r>
          </a:p>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In </a:t>
            </a:r>
            <a:r>
              <a:rPr lang="fr-FR" dirty="0" err="1">
                <a:solidFill>
                  <a:srgbClr val="FF0000"/>
                </a:solidFill>
                <a:latin typeface="Arial Unicode MS" pitchFamily="34" charset="-128"/>
                <a:ea typeface="Arial Unicode MS" pitchFamily="34" charset="-128"/>
                <a:cs typeface="Arial Unicode MS" pitchFamily="34" charset="-128"/>
              </a:rPr>
              <a:t>private</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educational</a:t>
            </a:r>
            <a:r>
              <a:rPr lang="fr-FR" dirty="0">
                <a:solidFill>
                  <a:srgbClr val="FF0000"/>
                </a:solidFill>
                <a:latin typeface="Arial Unicode MS" pitchFamily="34" charset="-128"/>
                <a:ea typeface="Arial Unicode MS" pitchFamily="34" charset="-128"/>
                <a:cs typeface="Arial Unicode MS" pitchFamily="34" charset="-128"/>
              </a:rPr>
              <a:t> institutions </a:t>
            </a:r>
            <a:r>
              <a:rPr lang="fr-FR" dirty="0" err="1">
                <a:solidFill>
                  <a:srgbClr val="FF0000"/>
                </a:solidFill>
                <a:latin typeface="Arial Unicode MS" pitchFamily="34" charset="-128"/>
                <a:ea typeface="Arial Unicode MS" pitchFamily="34" charset="-128"/>
                <a:cs typeface="Arial Unicode MS" pitchFamily="34" charset="-128"/>
              </a:rPr>
              <a:t>religious</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education</a:t>
            </a:r>
            <a:r>
              <a:rPr lang="fr-FR" dirty="0">
                <a:solidFill>
                  <a:srgbClr val="FF0000"/>
                </a:solidFill>
                <a:latin typeface="Arial Unicode MS" pitchFamily="34" charset="-128"/>
                <a:ea typeface="Arial Unicode MS" pitchFamily="34" charset="-128"/>
                <a:cs typeface="Arial Unicode MS" pitchFamily="34" charset="-128"/>
              </a:rPr>
              <a:t> not </a:t>
            </a:r>
            <a:r>
              <a:rPr lang="fr-FR" dirty="0" err="1">
                <a:solidFill>
                  <a:srgbClr val="FF0000"/>
                </a:solidFill>
                <a:latin typeface="Arial Unicode MS" pitchFamily="34" charset="-128"/>
                <a:ea typeface="Arial Unicode MS" pitchFamily="34" charset="-128"/>
                <a:cs typeface="Arial Unicode MS" pitchFamily="34" charset="-128"/>
              </a:rPr>
              <a:t>against</a:t>
            </a:r>
            <a:r>
              <a:rPr lang="fr-FR" dirty="0">
                <a:solidFill>
                  <a:srgbClr val="FF0000"/>
                </a:solidFill>
                <a:latin typeface="Arial Unicode MS" pitchFamily="34" charset="-128"/>
                <a:ea typeface="Arial Unicode MS" pitchFamily="34" charset="-128"/>
                <a:cs typeface="Arial Unicode MS" pitchFamily="34" charset="-128"/>
              </a:rPr>
              <a:t> the </a:t>
            </a:r>
            <a:r>
              <a:rPr lang="fr-FR" dirty="0" err="1">
                <a:solidFill>
                  <a:srgbClr val="FF0000"/>
                </a:solidFill>
                <a:latin typeface="Arial Unicode MS" pitchFamily="34" charset="-128"/>
                <a:ea typeface="Arial Unicode MS" pitchFamily="34" charset="-128"/>
                <a:cs typeface="Arial Unicode MS" pitchFamily="34" charset="-128"/>
              </a:rPr>
              <a:t>will,Article</a:t>
            </a:r>
            <a:r>
              <a:rPr lang="fr-FR" dirty="0">
                <a:solidFill>
                  <a:srgbClr val="FF0000"/>
                </a:solidFill>
                <a:latin typeface="Arial Unicode MS" pitchFamily="34" charset="-128"/>
                <a:ea typeface="Arial Unicode MS" pitchFamily="34" charset="-128"/>
                <a:cs typeface="Arial Unicode MS" pitchFamily="34" charset="-128"/>
              </a:rPr>
              <a:t>-28(3</a:t>
            </a:r>
            <a:r>
              <a:rPr lang="fr-FR" dirty="0">
                <a:solidFill>
                  <a:schemeClr val="bg2">
                    <a:lumMod val="25000"/>
                  </a:schemeClr>
                </a:solidFill>
                <a:latin typeface="Arial Unicode MS" pitchFamily="34" charset="-128"/>
                <a:ea typeface="Arial Unicode MS" pitchFamily="34" charset="-128"/>
                <a:cs typeface="Arial Unicode MS" pitchFamily="34" charset="-128"/>
              </a:rPr>
              <a:t>)</a:t>
            </a:r>
            <a:endParaRPr lang="en-IN"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778A205-A9B3-44B3-B171-00490C2E3C3D}"/>
              </a:ext>
            </a:extLst>
          </p:cNvPr>
          <p:cNvSpPr>
            <a:spLocks noGrp="1"/>
          </p:cNvSpPr>
          <p:nvPr>
            <p:ph type="title"/>
          </p:nvPr>
        </p:nvSpPr>
        <p:spPr>
          <a:xfrm>
            <a:off x="609600" y="1176338"/>
            <a:ext cx="2212975" cy="1582737"/>
          </a:xfrm>
        </p:spPr>
        <p:txBody>
          <a:bodyPr/>
          <a:lstStyle/>
          <a:p>
            <a:pPr eaLnBrk="1" hangingPunct="1"/>
            <a:r>
              <a:rPr lang="fr-FR" altLang="en-US"/>
              <a:t>Cultural and educational rights</a:t>
            </a:r>
            <a:endParaRPr lang="en-IN" altLang="en-US"/>
          </a:p>
        </p:txBody>
      </p:sp>
      <p:sp>
        <p:nvSpPr>
          <p:cNvPr id="16387" name="Text Placeholder 2">
            <a:extLst>
              <a:ext uri="{FF2B5EF4-FFF2-40B4-BE49-F238E27FC236}">
                <a16:creationId xmlns:a16="http://schemas.microsoft.com/office/drawing/2014/main" id="{D9FBBE9C-BB59-4AB7-BAF2-9C254B917C4E}"/>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itchFamily="34" charset="-128"/>
                <a:ea typeface="Arial Unicode MS" pitchFamily="34" charset="-128"/>
              </a:rPr>
              <a:t>Article 29 to 30</a:t>
            </a:r>
            <a:endParaRPr lang="en-IN" altLang="en-US" sz="1600">
              <a:latin typeface="Arial Unicode MS" pitchFamily="34" charset="-128"/>
              <a:ea typeface="Arial Unicode MS" pitchFamily="34" charset="-128"/>
            </a:endParaRPr>
          </a:p>
        </p:txBody>
      </p:sp>
      <p:pic>
        <p:nvPicPr>
          <p:cNvPr id="16388" name="Picture Placeholder 10" descr="rural edu.jpg">
            <a:extLst>
              <a:ext uri="{FF2B5EF4-FFF2-40B4-BE49-F238E27FC236}">
                <a16:creationId xmlns:a16="http://schemas.microsoft.com/office/drawing/2014/main" id="{3D82A85D-51D4-4C2C-887E-A5BCCDDACC65}"/>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311" r="8311"/>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BB52-93E3-45C2-B35B-116B44AC5CCE}"/>
              </a:ext>
            </a:extLst>
          </p:cNvPr>
          <p:cNvSpPr>
            <a:spLocks noGrp="1"/>
          </p:cNvSpPr>
          <p:nvPr>
            <p:ph type="title"/>
          </p:nvPr>
        </p:nvSpPr>
        <p:spPr/>
        <p:txBody>
          <a:bodyPr>
            <a:normAutofit fontScale="90000"/>
          </a:bodyPr>
          <a:lstStyle/>
          <a:p>
            <a:pPr eaLnBrk="1" fontAlgn="auto" hangingPunct="1">
              <a:spcAft>
                <a:spcPts val="0"/>
              </a:spcAft>
              <a:defRPr/>
            </a:pPr>
            <a:r>
              <a:rPr lang="fr-FR" dirty="0"/>
              <a:t>Cultural and </a:t>
            </a:r>
            <a:r>
              <a:rPr lang="fr-FR" dirty="0" err="1"/>
              <a:t>educational</a:t>
            </a:r>
            <a:r>
              <a:rPr lang="fr-FR" dirty="0"/>
              <a:t> </a:t>
            </a:r>
            <a:r>
              <a:rPr lang="fr-FR" dirty="0" err="1"/>
              <a:t>rights,Article</a:t>
            </a:r>
            <a:r>
              <a:rPr lang="fr-FR" dirty="0"/>
              <a:t> 29 to 30</a:t>
            </a:r>
            <a:endParaRPr lang="en-IN" dirty="0"/>
          </a:p>
        </p:txBody>
      </p:sp>
      <p:sp>
        <p:nvSpPr>
          <p:cNvPr id="3" name="Content Placeholder 2">
            <a:extLst>
              <a:ext uri="{FF2B5EF4-FFF2-40B4-BE49-F238E27FC236}">
                <a16:creationId xmlns:a16="http://schemas.microsoft.com/office/drawing/2014/main" id="{99C73801-4380-40A1-87AB-39D00A93893D}"/>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Protection </a:t>
            </a:r>
            <a:r>
              <a:rPr lang="fr-FR" dirty="0" err="1">
                <a:solidFill>
                  <a:srgbClr val="FF0000"/>
                </a:solidFill>
                <a:latin typeface="Arial Unicode MS" pitchFamily="34" charset="-128"/>
                <a:ea typeface="Arial Unicode MS" pitchFamily="34" charset="-128"/>
                <a:cs typeface="Arial Unicode MS" pitchFamily="34" charset="-128"/>
              </a:rPr>
              <a:t>against</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interest</a:t>
            </a:r>
            <a:r>
              <a:rPr lang="fr-FR" dirty="0">
                <a:solidFill>
                  <a:srgbClr val="FF0000"/>
                </a:solidFill>
                <a:latin typeface="Arial Unicode MS" pitchFamily="34" charset="-128"/>
                <a:ea typeface="Arial Unicode MS" pitchFamily="34" charset="-128"/>
                <a:cs typeface="Arial Unicode MS" pitchFamily="34" charset="-128"/>
              </a:rPr>
              <a:t> of </a:t>
            </a:r>
            <a:r>
              <a:rPr lang="fr-FR" dirty="0" err="1">
                <a:solidFill>
                  <a:srgbClr val="FF0000"/>
                </a:solidFill>
                <a:latin typeface="Arial Unicode MS" pitchFamily="34" charset="-128"/>
                <a:ea typeface="Arial Unicode MS" pitchFamily="34" charset="-128"/>
                <a:cs typeface="Arial Unicode MS" pitchFamily="34" charset="-128"/>
              </a:rPr>
              <a:t>minorities,Article</a:t>
            </a:r>
            <a:r>
              <a:rPr lang="fr-FR" dirty="0">
                <a:solidFill>
                  <a:srgbClr val="FF0000"/>
                </a:solidFill>
                <a:latin typeface="Arial Unicode MS" pitchFamily="34" charset="-128"/>
                <a:ea typeface="Arial Unicode MS" pitchFamily="34" charset="-128"/>
                <a:cs typeface="Arial Unicode MS" pitchFamily="34" charset="-128"/>
              </a:rPr>
              <a:t>-29(1)</a:t>
            </a:r>
          </a:p>
          <a:p>
            <a:pPr marL="274320" indent="-274320" eaLnBrk="1" fontAlgn="auto" hangingPunct="1">
              <a:spcAft>
                <a:spcPts val="0"/>
              </a:spcAft>
              <a:buClr>
                <a:schemeClr val="accent3"/>
              </a:buClr>
              <a:buFont typeface="Wingdings" pitchFamily="2" charset="2"/>
              <a:buChar char="Ø"/>
              <a:defRPr/>
            </a:pPr>
            <a:r>
              <a:rPr lang="fr-FR" dirty="0" err="1">
                <a:solidFill>
                  <a:srgbClr val="FF0000"/>
                </a:solidFill>
                <a:latin typeface="Arial Unicode MS" pitchFamily="34" charset="-128"/>
                <a:ea typeface="Arial Unicode MS" pitchFamily="34" charset="-128"/>
                <a:cs typeface="Arial Unicode MS" pitchFamily="34" charset="-128"/>
              </a:rPr>
              <a:t>Freedom</a:t>
            </a:r>
            <a:r>
              <a:rPr lang="fr-FR" dirty="0">
                <a:solidFill>
                  <a:srgbClr val="FF0000"/>
                </a:solidFill>
                <a:latin typeface="Arial Unicode MS" pitchFamily="34" charset="-128"/>
                <a:ea typeface="Arial Unicode MS" pitchFamily="34" charset="-128"/>
                <a:cs typeface="Arial Unicode MS" pitchFamily="34" charset="-128"/>
              </a:rPr>
              <a:t> to </a:t>
            </a:r>
            <a:r>
              <a:rPr lang="fr-FR" dirty="0" err="1">
                <a:solidFill>
                  <a:srgbClr val="FF0000"/>
                </a:solidFill>
                <a:latin typeface="Arial Unicode MS" pitchFamily="34" charset="-128"/>
                <a:ea typeface="Arial Unicode MS" pitchFamily="34" charset="-128"/>
                <a:cs typeface="Arial Unicode MS" pitchFamily="34" charset="-128"/>
              </a:rPr>
              <a:t>get</a:t>
            </a:r>
            <a:r>
              <a:rPr lang="fr-FR" dirty="0">
                <a:solidFill>
                  <a:srgbClr val="FF0000"/>
                </a:solidFill>
                <a:latin typeface="Arial Unicode MS" pitchFamily="34" charset="-128"/>
                <a:ea typeface="Arial Unicode MS" pitchFamily="34" charset="-128"/>
                <a:cs typeface="Arial Unicode MS" pitchFamily="34" charset="-128"/>
              </a:rPr>
              <a:t> admission in </a:t>
            </a:r>
            <a:r>
              <a:rPr lang="fr-FR" dirty="0" err="1">
                <a:solidFill>
                  <a:srgbClr val="FF0000"/>
                </a:solidFill>
                <a:latin typeface="Arial Unicode MS" pitchFamily="34" charset="-128"/>
                <a:ea typeface="Arial Unicode MS" pitchFamily="34" charset="-128"/>
                <a:cs typeface="Arial Unicode MS" pitchFamily="34" charset="-128"/>
              </a:rPr>
              <a:t>educational</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institutions,Article</a:t>
            </a:r>
            <a:r>
              <a:rPr lang="fr-FR" dirty="0">
                <a:solidFill>
                  <a:srgbClr val="FF0000"/>
                </a:solidFill>
                <a:latin typeface="Arial Unicode MS" pitchFamily="34" charset="-128"/>
                <a:ea typeface="Arial Unicode MS" pitchFamily="34" charset="-128"/>
                <a:cs typeface="Arial Unicode MS" pitchFamily="34" charset="-128"/>
              </a:rPr>
              <a:t>-29(2)</a:t>
            </a:r>
          </a:p>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Right to </a:t>
            </a:r>
            <a:r>
              <a:rPr lang="fr-FR" dirty="0" err="1">
                <a:solidFill>
                  <a:srgbClr val="FF0000"/>
                </a:solidFill>
                <a:latin typeface="Arial Unicode MS" pitchFamily="34" charset="-128"/>
                <a:ea typeface="Arial Unicode MS" pitchFamily="34" charset="-128"/>
                <a:cs typeface="Arial Unicode MS" pitchFamily="34" charset="-128"/>
              </a:rPr>
              <a:t>minorities</a:t>
            </a:r>
            <a:r>
              <a:rPr lang="fr-FR" dirty="0">
                <a:solidFill>
                  <a:srgbClr val="FF0000"/>
                </a:solidFill>
                <a:latin typeface="Arial Unicode MS" pitchFamily="34" charset="-128"/>
                <a:ea typeface="Arial Unicode MS" pitchFamily="34" charset="-128"/>
                <a:cs typeface="Arial Unicode MS" pitchFamily="34" charset="-128"/>
              </a:rPr>
              <a:t> to </a:t>
            </a:r>
            <a:r>
              <a:rPr lang="fr-FR" dirty="0" err="1">
                <a:solidFill>
                  <a:srgbClr val="FF0000"/>
                </a:solidFill>
                <a:latin typeface="Arial Unicode MS" pitchFamily="34" charset="-128"/>
                <a:ea typeface="Arial Unicode MS" pitchFamily="34" charset="-128"/>
                <a:cs typeface="Arial Unicode MS" pitchFamily="34" charset="-128"/>
              </a:rPr>
              <a:t>establish</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educational</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institutions,Article</a:t>
            </a:r>
            <a:r>
              <a:rPr lang="fr-FR" dirty="0">
                <a:solidFill>
                  <a:srgbClr val="FF0000"/>
                </a:solidFill>
                <a:latin typeface="Arial Unicode MS" pitchFamily="34" charset="-128"/>
                <a:ea typeface="Arial Unicode MS" pitchFamily="34" charset="-128"/>
                <a:cs typeface="Arial Unicode MS" pitchFamily="34" charset="-128"/>
              </a:rPr>
              <a:t>-30(1)</a:t>
            </a:r>
          </a:p>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No discrimination </a:t>
            </a:r>
            <a:r>
              <a:rPr lang="fr-FR" dirty="0" err="1">
                <a:solidFill>
                  <a:srgbClr val="FF0000"/>
                </a:solidFill>
                <a:latin typeface="Arial Unicode MS" pitchFamily="34" charset="-128"/>
                <a:ea typeface="Arial Unicode MS" pitchFamily="34" charset="-128"/>
                <a:cs typeface="Arial Unicode MS" pitchFamily="34" charset="-128"/>
              </a:rPr>
              <a:t>while</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giving</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grants</a:t>
            </a:r>
            <a:r>
              <a:rPr lang="fr-FR" dirty="0">
                <a:solidFill>
                  <a:srgbClr val="FF0000"/>
                </a:solidFill>
                <a:latin typeface="Arial Unicode MS" pitchFamily="34" charset="-128"/>
                <a:ea typeface="Arial Unicode MS" pitchFamily="34" charset="-128"/>
                <a:cs typeface="Arial Unicode MS" pitchFamily="34" charset="-128"/>
              </a:rPr>
              <a:t>-Article-30(2</a:t>
            </a:r>
            <a:r>
              <a:rPr lang="fr-FR" dirty="0">
                <a:solidFill>
                  <a:schemeClr val="bg2">
                    <a:lumMod val="25000"/>
                  </a:schemeClr>
                </a:solidFill>
                <a:latin typeface="Arial Unicode MS" pitchFamily="34" charset="-128"/>
                <a:ea typeface="Arial Unicode MS" pitchFamily="34" charset="-128"/>
                <a:cs typeface="Arial Unicode MS" pitchFamily="34" charset="-128"/>
              </a:rPr>
              <a:t>)</a:t>
            </a:r>
            <a:endParaRPr lang="en-IN"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F293C53-4170-4F58-9757-26FE99A6ACED}"/>
              </a:ext>
            </a:extLst>
          </p:cNvPr>
          <p:cNvSpPr>
            <a:spLocks noGrp="1"/>
          </p:cNvSpPr>
          <p:nvPr>
            <p:ph type="title"/>
          </p:nvPr>
        </p:nvSpPr>
        <p:spPr>
          <a:xfrm>
            <a:off x="609600" y="1176338"/>
            <a:ext cx="2212975" cy="1582737"/>
          </a:xfrm>
        </p:spPr>
        <p:txBody>
          <a:bodyPr/>
          <a:lstStyle/>
          <a:p>
            <a:pPr eaLnBrk="1" hangingPunct="1"/>
            <a:r>
              <a:rPr lang="fr-FR" altLang="en-US"/>
              <a:t>Right to Constitutional Remedies.</a:t>
            </a:r>
            <a:endParaRPr lang="en-IN" altLang="en-US"/>
          </a:p>
        </p:txBody>
      </p:sp>
      <p:sp>
        <p:nvSpPr>
          <p:cNvPr id="18435" name="Text Placeholder 2">
            <a:extLst>
              <a:ext uri="{FF2B5EF4-FFF2-40B4-BE49-F238E27FC236}">
                <a16:creationId xmlns:a16="http://schemas.microsoft.com/office/drawing/2014/main" id="{2E491BC1-7E13-4DA8-8458-05E669631C67}"/>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itchFamily="34" charset="-128"/>
                <a:ea typeface="Arial Unicode MS" pitchFamily="34" charset="-128"/>
              </a:rPr>
              <a:t>Article-32</a:t>
            </a:r>
            <a:endParaRPr lang="en-IN" altLang="en-US" sz="1600">
              <a:latin typeface="Arial Unicode MS" pitchFamily="34" charset="-128"/>
              <a:ea typeface="Arial Unicode MS" pitchFamily="34" charset="-128"/>
            </a:endParaRPr>
          </a:p>
        </p:txBody>
      </p:sp>
      <p:pic>
        <p:nvPicPr>
          <p:cNvPr id="18436" name="Picture Placeholder 8" descr="lady-justice.jpg">
            <a:extLst>
              <a:ext uri="{FF2B5EF4-FFF2-40B4-BE49-F238E27FC236}">
                <a16:creationId xmlns:a16="http://schemas.microsoft.com/office/drawing/2014/main" id="{4759BF4A-67E5-465E-8743-E055B2BE9851}"/>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7442" b="7442"/>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00DE-FC77-47E7-B19A-B1CE1E639272}"/>
              </a:ext>
            </a:extLst>
          </p:cNvPr>
          <p:cNvSpPr>
            <a:spLocks noGrp="1"/>
          </p:cNvSpPr>
          <p:nvPr>
            <p:ph type="title"/>
          </p:nvPr>
        </p:nvSpPr>
        <p:spPr/>
        <p:txBody>
          <a:bodyPr>
            <a:normAutofit fontScale="90000"/>
          </a:bodyPr>
          <a:lstStyle/>
          <a:p>
            <a:pPr eaLnBrk="1" fontAlgn="auto" hangingPunct="1">
              <a:spcAft>
                <a:spcPts val="0"/>
              </a:spcAft>
              <a:defRPr/>
            </a:pPr>
            <a:r>
              <a:rPr lang="fr-FR" dirty="0"/>
              <a:t>Right to </a:t>
            </a:r>
            <a:r>
              <a:rPr lang="fr-FR" dirty="0" err="1"/>
              <a:t>constitutional</a:t>
            </a:r>
            <a:r>
              <a:rPr lang="fr-FR" dirty="0"/>
              <a:t> </a:t>
            </a:r>
            <a:r>
              <a:rPr lang="fr-FR" dirty="0" err="1"/>
              <a:t>remedies,Article</a:t>
            </a:r>
            <a:r>
              <a:rPr lang="fr-FR" dirty="0"/>
              <a:t>-32</a:t>
            </a:r>
            <a:endParaRPr lang="en-IN" dirty="0"/>
          </a:p>
        </p:txBody>
      </p:sp>
      <p:sp>
        <p:nvSpPr>
          <p:cNvPr id="3" name="Content Placeholder 2">
            <a:extLst>
              <a:ext uri="{FF2B5EF4-FFF2-40B4-BE49-F238E27FC236}">
                <a16:creationId xmlns:a16="http://schemas.microsoft.com/office/drawing/2014/main" id="{D3499BF9-C90C-4BC7-A498-2C57C1ED0232}"/>
              </a:ext>
            </a:extLst>
          </p:cNvPr>
          <p:cNvSpPr>
            <a:spLocks noGrp="1"/>
          </p:cNvSpPr>
          <p:nvPr>
            <p:ph idx="1"/>
          </p:nvPr>
        </p:nvSpPr>
        <p:spPr/>
        <p:txBody>
          <a:bodyPr>
            <a:normAutofit fontScale="85000" lnSpcReduction="10000"/>
          </a:bodyPr>
          <a:lstStyle/>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Article-31(1), </a:t>
            </a:r>
            <a:r>
              <a:rPr lang="fr-FR" dirty="0" err="1">
                <a:solidFill>
                  <a:srgbClr val="FF0000"/>
                </a:solidFill>
                <a:latin typeface="Arial Unicode MS" pitchFamily="34" charset="-128"/>
                <a:ea typeface="Arial Unicode MS" pitchFamily="34" charset="-128"/>
                <a:cs typeface="Arial Unicode MS" pitchFamily="34" charset="-128"/>
              </a:rPr>
              <a:t>provides</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that</a:t>
            </a:r>
            <a:r>
              <a:rPr lang="fr-FR" dirty="0">
                <a:solidFill>
                  <a:srgbClr val="FF0000"/>
                </a:solidFill>
                <a:latin typeface="Arial Unicode MS" pitchFamily="34" charset="-128"/>
                <a:ea typeface="Arial Unicode MS" pitchFamily="34" charset="-128"/>
                <a:cs typeface="Arial Unicode MS" pitchFamily="34" charset="-128"/>
              </a:rPr>
              <a:t> a </a:t>
            </a:r>
            <a:r>
              <a:rPr lang="fr-FR" dirty="0" err="1">
                <a:solidFill>
                  <a:srgbClr val="FF0000"/>
                </a:solidFill>
                <a:latin typeface="Arial Unicode MS" pitchFamily="34" charset="-128"/>
                <a:ea typeface="Arial Unicode MS" pitchFamily="34" charset="-128"/>
                <a:cs typeface="Arial Unicode MS" pitchFamily="34" charset="-128"/>
              </a:rPr>
              <a:t>citizen</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can</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approach</a:t>
            </a:r>
            <a:r>
              <a:rPr lang="fr-FR" dirty="0">
                <a:solidFill>
                  <a:srgbClr val="FF0000"/>
                </a:solidFill>
                <a:latin typeface="Arial Unicode MS" pitchFamily="34" charset="-128"/>
                <a:ea typeface="Arial Unicode MS" pitchFamily="34" charset="-128"/>
                <a:cs typeface="Arial Unicode MS" pitchFamily="34" charset="-128"/>
              </a:rPr>
              <a:t> the </a:t>
            </a:r>
            <a:r>
              <a:rPr lang="fr-FR" dirty="0" err="1">
                <a:solidFill>
                  <a:srgbClr val="FF0000"/>
                </a:solidFill>
                <a:latin typeface="Arial Unicode MS" pitchFamily="34" charset="-128"/>
                <a:ea typeface="Arial Unicode MS" pitchFamily="34" charset="-128"/>
                <a:cs typeface="Arial Unicode MS" pitchFamily="34" charset="-128"/>
              </a:rPr>
              <a:t>supreme</a:t>
            </a:r>
            <a:r>
              <a:rPr lang="fr-FR" dirty="0">
                <a:solidFill>
                  <a:srgbClr val="FF0000"/>
                </a:solidFill>
                <a:latin typeface="Arial Unicode MS" pitchFamily="34" charset="-128"/>
                <a:ea typeface="Arial Unicode MS" pitchFamily="34" charset="-128"/>
                <a:cs typeface="Arial Unicode MS" pitchFamily="34" charset="-128"/>
              </a:rPr>
              <a:t> court of </a:t>
            </a:r>
            <a:r>
              <a:rPr lang="fr-FR" dirty="0" err="1">
                <a:solidFill>
                  <a:srgbClr val="FF0000"/>
                </a:solidFill>
                <a:latin typeface="Arial Unicode MS" pitchFamily="34" charset="-128"/>
                <a:ea typeface="Arial Unicode MS" pitchFamily="34" charset="-128"/>
                <a:cs typeface="Arial Unicode MS" pitchFamily="34" charset="-128"/>
              </a:rPr>
              <a:t>India</a:t>
            </a:r>
            <a:r>
              <a:rPr lang="fr-FR" dirty="0">
                <a:solidFill>
                  <a:srgbClr val="FF0000"/>
                </a:solidFill>
                <a:latin typeface="Arial Unicode MS" pitchFamily="34" charset="-128"/>
                <a:ea typeface="Arial Unicode MS" pitchFamily="34" charset="-128"/>
                <a:cs typeface="Arial Unicode MS" pitchFamily="34" charset="-128"/>
              </a:rPr>
              <a:t> by due </a:t>
            </a:r>
            <a:r>
              <a:rPr lang="fr-FR" dirty="0" err="1">
                <a:solidFill>
                  <a:srgbClr val="FF0000"/>
                </a:solidFill>
                <a:latin typeface="Arial Unicode MS" pitchFamily="34" charset="-128"/>
                <a:ea typeface="Arial Unicode MS" pitchFamily="34" charset="-128"/>
                <a:cs typeface="Arial Unicode MS" pitchFamily="34" charset="-128"/>
              </a:rPr>
              <a:t>process</a:t>
            </a:r>
            <a:r>
              <a:rPr lang="fr-FR" dirty="0">
                <a:solidFill>
                  <a:srgbClr val="FF0000"/>
                </a:solidFill>
                <a:latin typeface="Arial Unicode MS" pitchFamily="34" charset="-128"/>
                <a:ea typeface="Arial Unicode MS" pitchFamily="34" charset="-128"/>
                <a:cs typeface="Arial Unicode MS" pitchFamily="34" charset="-128"/>
              </a:rPr>
              <a:t> of </a:t>
            </a:r>
            <a:r>
              <a:rPr lang="fr-FR" dirty="0" err="1">
                <a:solidFill>
                  <a:srgbClr val="FF0000"/>
                </a:solidFill>
                <a:latin typeface="Arial Unicode MS" pitchFamily="34" charset="-128"/>
                <a:ea typeface="Arial Unicode MS" pitchFamily="34" charset="-128"/>
                <a:cs typeface="Arial Unicode MS" pitchFamily="34" charset="-128"/>
              </a:rPr>
              <a:t>law</a:t>
            </a:r>
            <a:r>
              <a:rPr lang="fr-FR" dirty="0">
                <a:solidFill>
                  <a:srgbClr val="FF0000"/>
                </a:solidFill>
                <a:latin typeface="Arial Unicode MS" pitchFamily="34" charset="-128"/>
                <a:ea typeface="Arial Unicode MS" pitchFamily="34" charset="-128"/>
                <a:cs typeface="Arial Unicode MS" pitchFamily="34" charset="-128"/>
              </a:rPr>
              <a:t> for the </a:t>
            </a:r>
            <a:r>
              <a:rPr lang="fr-FR" dirty="0" err="1">
                <a:solidFill>
                  <a:srgbClr val="FF0000"/>
                </a:solidFill>
                <a:latin typeface="Arial Unicode MS" pitchFamily="34" charset="-128"/>
                <a:ea typeface="Arial Unicode MS" pitchFamily="34" charset="-128"/>
                <a:cs typeface="Arial Unicode MS" pitchFamily="34" charset="-128"/>
              </a:rPr>
              <a:t>implementation</a:t>
            </a:r>
            <a:r>
              <a:rPr lang="fr-FR" dirty="0">
                <a:solidFill>
                  <a:srgbClr val="FF0000"/>
                </a:solidFill>
                <a:latin typeface="Arial Unicode MS" pitchFamily="34" charset="-128"/>
                <a:ea typeface="Arial Unicode MS" pitchFamily="34" charset="-128"/>
                <a:cs typeface="Arial Unicode MS" pitchFamily="34" charset="-128"/>
              </a:rPr>
              <a:t> of the </a:t>
            </a:r>
            <a:r>
              <a:rPr lang="fr-FR" dirty="0" err="1">
                <a:solidFill>
                  <a:srgbClr val="FF0000"/>
                </a:solidFill>
                <a:latin typeface="Arial Unicode MS" pitchFamily="34" charset="-128"/>
                <a:ea typeface="Arial Unicode MS" pitchFamily="34" charset="-128"/>
                <a:cs typeface="Arial Unicode MS" pitchFamily="34" charset="-128"/>
              </a:rPr>
              <a:t>Fundamental</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Rights</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included</a:t>
            </a:r>
            <a:r>
              <a:rPr lang="fr-FR" dirty="0">
                <a:solidFill>
                  <a:schemeClr val="bg2">
                    <a:lumMod val="25000"/>
                  </a:schemeClr>
                </a:solidFill>
                <a:latin typeface="Arial Unicode MS" pitchFamily="34" charset="-128"/>
                <a:ea typeface="Arial Unicode MS" pitchFamily="34" charset="-128"/>
                <a:cs typeface="Arial Unicode MS" pitchFamily="34" charset="-128"/>
              </a:rPr>
              <a:t> in </a:t>
            </a:r>
            <a:r>
              <a:rPr lang="fr-FR" dirty="0" err="1">
                <a:solidFill>
                  <a:schemeClr val="bg2">
                    <a:lumMod val="25000"/>
                  </a:schemeClr>
                </a:solidFill>
                <a:latin typeface="Arial Unicode MS" pitchFamily="34" charset="-128"/>
                <a:ea typeface="Arial Unicode MS" pitchFamily="34" charset="-128"/>
                <a:cs typeface="Arial Unicode MS" pitchFamily="34" charset="-128"/>
              </a:rPr>
              <a:t>Chapter</a:t>
            </a:r>
            <a:r>
              <a:rPr lang="fr-FR" dirty="0">
                <a:solidFill>
                  <a:schemeClr val="bg2">
                    <a:lumMod val="25000"/>
                  </a:schemeClr>
                </a:solidFill>
                <a:latin typeface="Arial Unicode MS" pitchFamily="34" charset="-128"/>
                <a:ea typeface="Arial Unicode MS" pitchFamily="34" charset="-128"/>
                <a:cs typeface="Arial Unicode MS" pitchFamily="34" charset="-128"/>
              </a:rPr>
              <a:t> 3 of the constitution.</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Article-32(2),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Supreme</a:t>
            </a:r>
            <a:r>
              <a:rPr lang="fr-FR" dirty="0">
                <a:solidFill>
                  <a:schemeClr val="bg2">
                    <a:lumMod val="25000"/>
                  </a:schemeClr>
                </a:solidFill>
                <a:latin typeface="Arial Unicode MS" pitchFamily="34" charset="-128"/>
                <a:ea typeface="Arial Unicode MS" pitchFamily="34" charset="-128"/>
                <a:cs typeface="Arial Unicode MS" pitchFamily="34" charset="-128"/>
              </a:rPr>
              <a:t> court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dirty="0">
                <a:solidFill>
                  <a:schemeClr val="bg2">
                    <a:lumMod val="25000"/>
                  </a:schemeClr>
                </a:solidFill>
                <a:latin typeface="Arial Unicode MS" pitchFamily="34" charset="-128"/>
                <a:ea typeface="Arial Unicode MS" pitchFamily="34" charset="-128"/>
                <a:cs typeface="Arial Unicode MS" pitchFamily="34" charset="-128"/>
              </a:rPr>
              <a:t> has the right to issue </a:t>
            </a:r>
            <a:r>
              <a:rPr lang="fr-FR" dirty="0" err="1">
                <a:solidFill>
                  <a:schemeClr val="bg2">
                    <a:lumMod val="25000"/>
                  </a:schemeClr>
                </a:solidFill>
                <a:latin typeface="Arial Unicode MS" pitchFamily="34" charset="-128"/>
                <a:ea typeface="Arial Unicode MS" pitchFamily="34" charset="-128"/>
                <a:cs typeface="Arial Unicode MS" pitchFamily="34" charset="-128"/>
              </a:rPr>
              <a:t>writs</a:t>
            </a:r>
            <a:r>
              <a:rPr lang="fr-FR" dirty="0">
                <a:solidFill>
                  <a:schemeClr val="bg2">
                    <a:lumMod val="25000"/>
                  </a:schemeClr>
                </a:solidFill>
                <a:latin typeface="Arial Unicode MS" pitchFamily="34" charset="-128"/>
                <a:ea typeface="Arial Unicode MS" pitchFamily="34" charset="-128"/>
                <a:cs typeface="Arial Unicode MS" pitchFamily="34" charset="-128"/>
              </a:rPr>
              <a:t> in the nature of the Habeas </a:t>
            </a:r>
            <a:r>
              <a:rPr lang="fr-FR" dirty="0" err="1">
                <a:solidFill>
                  <a:schemeClr val="bg2">
                    <a:lumMod val="25000"/>
                  </a:schemeClr>
                </a:solidFill>
                <a:latin typeface="Arial Unicode MS" pitchFamily="34" charset="-128"/>
                <a:ea typeface="Arial Unicode MS" pitchFamily="34" charset="-128"/>
                <a:cs typeface="Arial Unicode MS" pitchFamily="34" charset="-128"/>
              </a:rPr>
              <a:t>Corpus,Mandamus</a:t>
            </a:r>
            <a:r>
              <a:rPr lang="fr-FR" dirty="0">
                <a:solidFill>
                  <a:schemeClr val="bg2">
                    <a:lumMod val="25000"/>
                  </a:schemeClr>
                </a:solidFill>
                <a:latin typeface="Arial Unicode MS" pitchFamily="34" charset="-128"/>
                <a:ea typeface="Arial Unicode MS" pitchFamily="34" charset="-128"/>
                <a:cs typeface="Arial Unicode MS" pitchFamily="34" charset="-128"/>
              </a:rPr>
              <a:t>,</a:t>
            </a:r>
            <a:r>
              <a:rPr lang="fr-FR" dirty="0" err="1">
                <a:solidFill>
                  <a:schemeClr val="bg2">
                    <a:lumMod val="25000"/>
                  </a:schemeClr>
                </a:solidFill>
                <a:latin typeface="Arial Unicode MS" pitchFamily="34" charset="-128"/>
                <a:ea typeface="Arial Unicode MS" pitchFamily="34" charset="-128"/>
                <a:cs typeface="Arial Unicode MS" pitchFamily="34" charset="-128"/>
              </a:rPr>
              <a:t>Prohibition,etc.</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Article-32(3),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Parliament</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can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empower</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any</a:t>
            </a:r>
            <a:r>
              <a:rPr lang="fr-FR" dirty="0">
                <a:solidFill>
                  <a:schemeClr val="bg2">
                    <a:lumMod val="25000"/>
                  </a:schemeClr>
                </a:solidFill>
                <a:latin typeface="Arial Unicode MS" pitchFamily="34" charset="-128"/>
                <a:ea typeface="Arial Unicode MS" pitchFamily="34" charset="-128"/>
                <a:cs typeface="Arial Unicode MS" pitchFamily="34" charset="-128"/>
              </a:rPr>
              <a:t> court to issue notice </a:t>
            </a:r>
            <a:r>
              <a:rPr lang="fr-FR" dirty="0" err="1">
                <a:solidFill>
                  <a:schemeClr val="bg2">
                    <a:lumMod val="25000"/>
                  </a:schemeClr>
                </a:solidFill>
                <a:latin typeface="Arial Unicode MS" pitchFamily="34" charset="-128"/>
                <a:ea typeface="Arial Unicode MS" pitchFamily="34" charset="-128"/>
                <a:cs typeface="Arial Unicode MS" pitchFamily="34" charset="-128"/>
              </a:rPr>
              <a:t>within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its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jurisdiction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without</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infringing</a:t>
            </a:r>
            <a:r>
              <a:rPr lang="fr-FR" dirty="0">
                <a:solidFill>
                  <a:schemeClr val="bg2">
                    <a:lumMod val="25000"/>
                  </a:schemeClr>
                </a:solidFill>
                <a:latin typeface="Arial Unicode MS" pitchFamily="34" charset="-128"/>
                <a:ea typeface="Arial Unicode MS" pitchFamily="34" charset="-128"/>
                <a:cs typeface="Arial Unicode MS" pitchFamily="34" charset="-128"/>
              </a:rPr>
              <a:t> or </a:t>
            </a:r>
            <a:r>
              <a:rPr lang="fr-FR" dirty="0" err="1">
                <a:solidFill>
                  <a:schemeClr val="bg2">
                    <a:lumMod val="25000"/>
                  </a:schemeClr>
                </a:solidFill>
                <a:latin typeface="Arial Unicode MS" pitchFamily="34" charset="-128"/>
                <a:ea typeface="Arial Unicode MS" pitchFamily="34" charset="-128"/>
                <a:cs typeface="Arial Unicode MS" pitchFamily="34" charset="-128"/>
              </a:rPr>
              <a:t>influencing</a:t>
            </a:r>
            <a:r>
              <a:rPr lang="fr-FR" dirty="0">
                <a:solidFill>
                  <a:schemeClr val="bg2">
                    <a:lumMod val="25000"/>
                  </a:schemeClr>
                </a:solidFill>
                <a:latin typeface="Arial Unicode MS" pitchFamily="34" charset="-128"/>
                <a:ea typeface="Arial Unicode MS" pitchFamily="34" charset="-128"/>
                <a:cs typeface="Arial Unicode MS" pitchFamily="34" charset="-128"/>
              </a:rPr>
              <a:t>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powers</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Supreme</a:t>
            </a:r>
            <a:r>
              <a:rPr lang="fr-FR" dirty="0">
                <a:solidFill>
                  <a:schemeClr val="bg2">
                    <a:lumMod val="25000"/>
                  </a:schemeClr>
                </a:solidFill>
                <a:latin typeface="Arial Unicode MS" pitchFamily="34" charset="-128"/>
                <a:ea typeface="Arial Unicode MS" pitchFamily="34" charset="-128"/>
                <a:cs typeface="Arial Unicode MS" pitchFamily="34" charset="-128"/>
              </a:rPr>
              <a:t> Court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Article-32(4), the state </a:t>
            </a:r>
            <a:r>
              <a:rPr lang="fr-FR" dirty="0" err="1">
                <a:solidFill>
                  <a:schemeClr val="bg2">
                    <a:lumMod val="25000"/>
                  </a:schemeClr>
                </a:solidFill>
                <a:latin typeface="Arial Unicode MS" pitchFamily="34" charset="-128"/>
                <a:ea typeface="Arial Unicode MS" pitchFamily="34" charset="-128"/>
                <a:cs typeface="Arial Unicode MS" pitchFamily="34" charset="-128"/>
              </a:rPr>
              <a:t>cannot</a:t>
            </a:r>
            <a:r>
              <a:rPr lang="fr-FR" dirty="0">
                <a:solidFill>
                  <a:schemeClr val="bg2">
                    <a:lumMod val="25000"/>
                  </a:schemeClr>
                </a:solidFill>
                <a:latin typeface="Arial Unicode MS" pitchFamily="34" charset="-128"/>
                <a:ea typeface="Arial Unicode MS" pitchFamily="34" charset="-128"/>
                <a:cs typeface="Arial Unicode MS" pitchFamily="34" charset="-128"/>
              </a:rPr>
              <a:t> suspend the right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constitutional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remedies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except</a:t>
            </a:r>
            <a:r>
              <a:rPr lang="fr-FR" dirty="0">
                <a:solidFill>
                  <a:schemeClr val="bg2">
                    <a:lumMod val="25000"/>
                  </a:schemeClr>
                </a:solidFill>
                <a:latin typeface="Arial Unicode MS" pitchFamily="34" charset="-128"/>
                <a:ea typeface="Arial Unicode MS" pitchFamily="34" charset="-128"/>
                <a:cs typeface="Arial Unicode MS" pitchFamily="34" charset="-128"/>
              </a:rPr>
              <a:t> in cases </a:t>
            </a:r>
            <a:r>
              <a:rPr lang="fr-FR" dirty="0" err="1">
                <a:solidFill>
                  <a:schemeClr val="bg2">
                    <a:lumMod val="25000"/>
                  </a:schemeClr>
                </a:solidFill>
                <a:latin typeface="Arial Unicode MS" pitchFamily="34" charset="-128"/>
                <a:ea typeface="Arial Unicode MS" pitchFamily="34" charset="-128"/>
                <a:cs typeface="Arial Unicode MS" pitchFamily="34" charset="-128"/>
              </a:rPr>
              <a:t>provided</a:t>
            </a:r>
            <a:r>
              <a:rPr lang="fr-FR" dirty="0">
                <a:solidFill>
                  <a:schemeClr val="bg2">
                    <a:lumMod val="25000"/>
                  </a:schemeClr>
                </a:solidFill>
                <a:latin typeface="Arial Unicode MS" pitchFamily="34" charset="-128"/>
                <a:ea typeface="Arial Unicode MS" pitchFamily="34" charset="-128"/>
                <a:cs typeface="Arial Unicode MS" pitchFamily="34" charset="-128"/>
              </a:rPr>
              <a:t> in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Indian</a:t>
            </a:r>
            <a:r>
              <a:rPr lang="fr-FR" dirty="0">
                <a:solidFill>
                  <a:schemeClr val="bg2">
                    <a:lumMod val="25000"/>
                  </a:schemeClr>
                </a:solidFill>
                <a:latin typeface="Arial Unicode MS" pitchFamily="34" charset="-128"/>
                <a:ea typeface="Arial Unicode MS" pitchFamily="34" charset="-128"/>
                <a:cs typeface="Arial Unicode MS" pitchFamily="34" charset="-128"/>
              </a:rPr>
              <a:t> Constitution.</a:t>
            </a:r>
            <a:endParaRPr lang="en-IN"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strips dir="ru"/>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D1534F6-B760-40BB-85F4-B8298E34DE95}"/>
              </a:ext>
            </a:extLst>
          </p:cNvPr>
          <p:cNvSpPr>
            <a:spLocks noGrp="1"/>
          </p:cNvSpPr>
          <p:nvPr>
            <p:ph type="title"/>
          </p:nvPr>
        </p:nvSpPr>
        <p:spPr>
          <a:xfrm>
            <a:off x="609600" y="1176338"/>
            <a:ext cx="2212975" cy="1582737"/>
          </a:xfrm>
        </p:spPr>
        <p:txBody>
          <a:bodyPr/>
          <a:lstStyle/>
          <a:p>
            <a:pPr eaLnBrk="1" hangingPunct="1"/>
            <a:r>
              <a:rPr lang="fr-FR" altLang="en-US"/>
              <a:t>Critical Evaluation of Fundamental Rights</a:t>
            </a:r>
            <a:endParaRPr lang="en-IN" altLang="en-US"/>
          </a:p>
        </p:txBody>
      </p:sp>
      <p:sp>
        <p:nvSpPr>
          <p:cNvPr id="20483" name="Text Placeholder 2">
            <a:extLst>
              <a:ext uri="{FF2B5EF4-FFF2-40B4-BE49-F238E27FC236}">
                <a16:creationId xmlns:a16="http://schemas.microsoft.com/office/drawing/2014/main" id="{D204D868-5F55-4924-B9BA-E3A7FC7BC65E}"/>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itchFamily="34" charset="-128"/>
                <a:ea typeface="Arial Unicode MS" pitchFamily="34" charset="-128"/>
              </a:rPr>
              <a:t>Public Opinion</a:t>
            </a:r>
            <a:endParaRPr lang="en-IN" altLang="en-US" sz="1600">
              <a:latin typeface="Arial Unicode MS" pitchFamily="34" charset="-128"/>
              <a:ea typeface="Arial Unicode MS" pitchFamily="34" charset="-128"/>
            </a:endParaRPr>
          </a:p>
        </p:txBody>
      </p:sp>
      <p:pic>
        <p:nvPicPr>
          <p:cNvPr id="20484" name="Picture Placeholder 4" descr="Exploitation.gif">
            <a:extLst>
              <a:ext uri="{FF2B5EF4-FFF2-40B4-BE49-F238E27FC236}">
                <a16:creationId xmlns:a16="http://schemas.microsoft.com/office/drawing/2014/main" id="{01E48FE3-3D94-47E7-A5AA-E600FF36BD8C}"/>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333" r="8333"/>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FC11B-595A-41D9-A112-F8F4D99FD948}"/>
              </a:ext>
            </a:extLst>
          </p:cNvPr>
          <p:cNvSpPr>
            <a:spLocks noGrp="1"/>
          </p:cNvSpPr>
          <p:nvPr>
            <p:ph type="title"/>
          </p:nvPr>
        </p:nvSpPr>
        <p:spPr/>
        <p:txBody>
          <a:bodyPr>
            <a:normAutofit fontScale="90000"/>
          </a:bodyPr>
          <a:lstStyle/>
          <a:p>
            <a:pPr eaLnBrk="1" fontAlgn="auto" hangingPunct="1">
              <a:spcAft>
                <a:spcPts val="0"/>
              </a:spcAft>
              <a:defRPr/>
            </a:pPr>
            <a:r>
              <a:rPr lang="fr-FR" dirty="0" err="1">
                <a:latin typeface="Arial Rounded MT Bold" pitchFamily="34" charset="0"/>
              </a:rPr>
              <a:t>Critical</a:t>
            </a:r>
            <a:r>
              <a:rPr lang="fr-FR" dirty="0">
                <a:latin typeface="Arial Rounded MT Bold" pitchFamily="34" charset="0"/>
              </a:rPr>
              <a:t> </a:t>
            </a:r>
            <a:r>
              <a:rPr lang="fr-FR" dirty="0" err="1">
                <a:latin typeface="Arial Rounded MT Bold" pitchFamily="34" charset="0"/>
              </a:rPr>
              <a:t>evaluation</a:t>
            </a:r>
            <a:r>
              <a:rPr lang="fr-FR" dirty="0">
                <a:latin typeface="Arial Rounded MT Bold" pitchFamily="34" charset="0"/>
              </a:rPr>
              <a:t> of </a:t>
            </a:r>
            <a:r>
              <a:rPr lang="fr-FR" dirty="0" err="1">
                <a:latin typeface="Arial Rounded MT Bold" pitchFamily="34" charset="0"/>
              </a:rPr>
              <a:t>fundamental</a:t>
            </a:r>
            <a:r>
              <a:rPr lang="fr-FR" dirty="0">
                <a:latin typeface="Arial Rounded MT Bold" pitchFamily="34" charset="0"/>
              </a:rPr>
              <a:t> </a:t>
            </a:r>
            <a:r>
              <a:rPr lang="fr-FR" dirty="0" err="1">
                <a:latin typeface="Arial Rounded MT Bold" pitchFamily="34" charset="0"/>
              </a:rPr>
              <a:t>rights</a:t>
            </a:r>
            <a:endParaRPr lang="en-IN" dirty="0">
              <a:latin typeface="Arial Rounded MT Bold" pitchFamily="34" charset="0"/>
            </a:endParaRPr>
          </a:p>
        </p:txBody>
      </p:sp>
      <p:sp>
        <p:nvSpPr>
          <p:cNvPr id="3" name="Content Placeholder 2">
            <a:extLst>
              <a:ext uri="{FF2B5EF4-FFF2-40B4-BE49-F238E27FC236}">
                <a16:creationId xmlns:a16="http://schemas.microsoft.com/office/drawing/2014/main" id="{E59D071E-1100-4C92-86D3-2D06C6FFFFC6}"/>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No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outside</a:t>
            </a:r>
            <a:r>
              <a:rPr lang="fr-FR" dirty="0">
                <a:solidFill>
                  <a:schemeClr val="tx2">
                    <a:lumMod val="75000"/>
                  </a:schemeClr>
                </a:solidFill>
                <a:latin typeface="Arial Unicode MS" pitchFamily="34" charset="-128"/>
                <a:ea typeface="Arial Unicode MS" pitchFamily="34" charset="-128"/>
                <a:cs typeface="Arial Unicode MS" pitchFamily="34" charset="-128"/>
              </a:rPr>
              <a:t> the constitution</a:t>
            </a: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Too</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many</a:t>
            </a:r>
            <a:r>
              <a:rPr lang="fr-FR" dirty="0">
                <a:solidFill>
                  <a:schemeClr val="tx2">
                    <a:lumMod val="75000"/>
                  </a:schemeClr>
                </a:solidFill>
                <a:latin typeface="Arial Unicode MS" pitchFamily="34" charset="-128"/>
                <a:ea typeface="Arial Unicode MS" pitchFamily="34" charset="-128"/>
                <a:cs typeface="Arial Unicode MS" pitchFamily="34" charset="-128"/>
              </a:rPr>
              <a:t> limitations</a:t>
            </a: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Preventive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Detention</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suspended</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during</a:t>
            </a:r>
            <a:r>
              <a:rPr lang="fr-FR" dirty="0">
                <a:solidFill>
                  <a:schemeClr val="tx2">
                    <a:lumMod val="75000"/>
                  </a:schemeClr>
                </a:solidFill>
                <a:latin typeface="Arial Unicode MS" pitchFamily="34" charset="-128"/>
                <a:ea typeface="Arial Unicode MS" pitchFamily="34" charset="-128"/>
                <a:cs typeface="Arial Unicode MS" pitchFamily="34" charset="-128"/>
              </a:rPr>
              <a:t> emergency</a:t>
            </a:r>
          </a:p>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Absence of </a:t>
            </a:r>
            <a:r>
              <a:rPr lang="fr-FR" dirty="0" err="1">
                <a:solidFill>
                  <a:schemeClr val="tx2">
                    <a:lumMod val="75000"/>
                  </a:schemeClr>
                </a:solidFill>
                <a:latin typeface="Arial Unicode MS" pitchFamily="34" charset="-128"/>
                <a:ea typeface="Arial Unicode MS" pitchFamily="34" charset="-128"/>
                <a:cs typeface="Arial Unicode MS" pitchFamily="34" charset="-128"/>
              </a:rPr>
              <a:t>Economic</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Vague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complex</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language</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Supremacy</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Parliament</a:t>
            </a:r>
            <a:r>
              <a:rPr lang="fr-FR" dirty="0">
                <a:solidFill>
                  <a:schemeClr val="tx2">
                    <a:lumMod val="75000"/>
                  </a:schemeClr>
                </a:solidFill>
                <a:latin typeface="Arial Unicode MS" pitchFamily="34" charset="-128"/>
                <a:ea typeface="Arial Unicode MS" pitchFamily="34" charset="-128"/>
                <a:cs typeface="Arial Unicode MS" pitchFamily="34" charset="-128"/>
              </a:rPr>
              <a:t> over </a:t>
            </a: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Special</a:t>
            </a:r>
            <a:r>
              <a:rPr lang="fr-FR" dirty="0">
                <a:solidFill>
                  <a:schemeClr val="tx2">
                    <a:lumMod val="75000"/>
                  </a:schemeClr>
                </a:solidFill>
                <a:latin typeface="Arial Unicode MS" pitchFamily="34" charset="-128"/>
                <a:ea typeface="Arial Unicode MS" pitchFamily="34" charset="-128"/>
                <a:cs typeface="Arial Unicode MS" pitchFamily="34" charset="-128"/>
              </a:rPr>
              <a:t> concessions for </a:t>
            </a:r>
            <a:r>
              <a:rPr lang="fr-FR" dirty="0" err="1">
                <a:solidFill>
                  <a:schemeClr val="tx2">
                    <a:lumMod val="75000"/>
                  </a:schemeClr>
                </a:solidFill>
                <a:latin typeface="Arial Unicode MS" pitchFamily="34" charset="-128"/>
                <a:ea typeface="Arial Unicode MS" pitchFamily="34" charset="-128"/>
                <a:cs typeface="Arial Unicode MS" pitchFamily="34" charset="-128"/>
              </a:rPr>
              <a:t>minorities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backward</a:t>
            </a:r>
            <a:r>
              <a:rPr lang="fr-FR" dirty="0">
                <a:solidFill>
                  <a:schemeClr val="tx2">
                    <a:lumMod val="75000"/>
                  </a:schemeClr>
                </a:solidFill>
                <a:latin typeface="Arial Unicode MS" pitchFamily="34" charset="-128"/>
                <a:ea typeface="Arial Unicode MS" pitchFamily="34" charset="-128"/>
                <a:cs typeface="Arial Unicode MS" pitchFamily="34" charset="-128"/>
              </a:rPr>
              <a:t> classes are </a:t>
            </a:r>
            <a:r>
              <a:rPr lang="fr-FR" dirty="0" err="1">
                <a:solidFill>
                  <a:schemeClr val="tx2">
                    <a:lumMod val="75000"/>
                  </a:schemeClr>
                </a:solidFill>
                <a:latin typeface="Arial Unicode MS" pitchFamily="34" charset="-128"/>
                <a:ea typeface="Arial Unicode MS" pitchFamily="34" charset="-128"/>
                <a:cs typeface="Arial Unicode MS" pitchFamily="34" charset="-128"/>
              </a:rPr>
              <a:t>against</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Principle</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t>.</a:t>
            </a:r>
            <a:endParaRPr lang="en-IN" dirty="0"/>
          </a:p>
        </p:txBody>
      </p:sp>
    </p:spTree>
  </p:cSld>
  <p:clrMapOvr>
    <a:masterClrMapping/>
  </p:clrMapOvr>
  <p:transition>
    <p:checker dir="vert"/>
    <p:sndAc>
      <p:stSnd>
        <p:snd r:embed="rId2" name="explode.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1537D41-B7AD-4E1F-AF83-4ED6D7D56A6E}"/>
              </a:ext>
            </a:extLst>
          </p:cNvPr>
          <p:cNvSpPr>
            <a:spLocks noGrp="1"/>
          </p:cNvSpPr>
          <p:nvPr>
            <p:ph type="title"/>
          </p:nvPr>
        </p:nvSpPr>
        <p:spPr/>
        <p:txBody>
          <a:bodyPr/>
          <a:lstStyle/>
          <a:p>
            <a:pPr eaLnBrk="1" hangingPunct="1"/>
            <a:r>
              <a:rPr lang="fr-FR" altLang="en-US"/>
              <a:t>Importance of Human Rights</a:t>
            </a:r>
            <a:endParaRPr lang="en-IN" altLang="en-US"/>
          </a:p>
        </p:txBody>
      </p:sp>
      <p:sp>
        <p:nvSpPr>
          <p:cNvPr id="3" name="Content Placeholder 2">
            <a:extLst>
              <a:ext uri="{FF2B5EF4-FFF2-40B4-BE49-F238E27FC236}">
                <a16:creationId xmlns:a16="http://schemas.microsoft.com/office/drawing/2014/main" id="{85A236FB-2615-4A43-BAD1-17A8270F4FB8}"/>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Foundation</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democracy</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Check on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arbitrariness</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Government</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Create</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proper</a:t>
            </a:r>
            <a:r>
              <a:rPr lang="fr-FR" dirty="0">
                <a:solidFill>
                  <a:schemeClr val="bg2">
                    <a:lumMod val="25000"/>
                  </a:schemeClr>
                </a:solidFill>
                <a:latin typeface="Arial Unicode MS" pitchFamily="34" charset="-128"/>
                <a:ea typeface="Arial Unicode MS" pitchFamily="34" charset="-128"/>
                <a:cs typeface="Arial Unicode MS" pitchFamily="34" charset="-128"/>
              </a:rPr>
              <a:t> conditions for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development</a:t>
            </a:r>
            <a:r>
              <a:rPr lang="fr-FR" dirty="0">
                <a:solidFill>
                  <a:schemeClr val="bg2">
                    <a:lumMod val="25000"/>
                  </a:schemeClr>
                </a:solidFill>
                <a:latin typeface="Arial Unicode MS" pitchFamily="34" charset="-128"/>
                <a:ea typeface="Arial Unicode MS" pitchFamily="34" charset="-128"/>
                <a:cs typeface="Arial Unicode MS" pitchFamily="34" charset="-128"/>
              </a:rPr>
              <a:t> of Men</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Foundation</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Rule</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law</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Establishment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Secular</a:t>
            </a:r>
            <a:r>
              <a:rPr lang="fr-FR" dirty="0">
                <a:solidFill>
                  <a:schemeClr val="bg2">
                    <a:lumMod val="25000"/>
                  </a:schemeClr>
                </a:solidFill>
                <a:latin typeface="Arial Unicode MS" pitchFamily="34" charset="-128"/>
                <a:ea typeface="Arial Unicode MS" pitchFamily="34" charset="-128"/>
                <a:cs typeface="Arial Unicode MS" pitchFamily="34" charset="-128"/>
              </a:rPr>
              <a:t> state</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Protection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interests</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minorities</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Reconciliation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between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individual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interests</a:t>
            </a:r>
            <a:r>
              <a:rPr lang="fr-FR" dirty="0">
                <a:solidFill>
                  <a:schemeClr val="bg2">
                    <a:lumMod val="25000"/>
                  </a:schemeClr>
                </a:solidFill>
                <a:latin typeface="Arial Unicode MS" pitchFamily="34" charset="-128"/>
                <a:ea typeface="Arial Unicode MS" pitchFamily="34" charset="-128"/>
                <a:cs typeface="Arial Unicode MS" pitchFamily="34" charset="-128"/>
              </a:rPr>
              <a:t> and social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interests</a:t>
            </a:r>
            <a:r>
              <a:rPr lang="fr-FR"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None/>
              <a:defRPr/>
            </a:pPr>
            <a:endParaRPr lang="fr-FR" dirty="0"/>
          </a:p>
          <a:p>
            <a:pPr marL="274320" indent="-274320" eaLnBrk="1" fontAlgn="auto" hangingPunct="1">
              <a:spcAft>
                <a:spcPts val="0"/>
              </a:spcAft>
              <a:buClr>
                <a:schemeClr val="accent3"/>
              </a:buClr>
              <a:buFont typeface="Wingdings" pitchFamily="2" charset="2"/>
              <a:buChar char="Ø"/>
              <a:defRPr/>
            </a:pPr>
            <a:endParaRPr lang="en-IN" dirty="0"/>
          </a:p>
        </p:txBody>
      </p:sp>
    </p:spTree>
  </p:cSld>
  <p:clrMapOvr>
    <a:masterClrMapping/>
  </p:clrMapOvr>
  <p:transition>
    <p:circle/>
    <p:sndAc>
      <p:stSnd>
        <p:snd r:embed="rId2" name="wind.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AB2C2130-FEAA-4865-957A-C91E30ACD90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B1E57A-4DC2-4BA9-85AD-799C25B6ED82}" type="slidenum">
              <a:rPr lang="es-ES" altLang="en-US">
                <a:solidFill>
                  <a:srgbClr val="045C75"/>
                </a:solidFill>
                <a:latin typeface="Constantia" panose="02030602050306030303" pitchFamily="18" charset="0"/>
              </a:rPr>
              <a:pPr eaLnBrk="1" hangingPunct="1"/>
              <a:t>19</a:t>
            </a:fld>
            <a:endParaRPr lang="es-ES" altLang="en-US">
              <a:solidFill>
                <a:srgbClr val="045C75"/>
              </a:solidFill>
              <a:latin typeface="Constantia" panose="02030602050306030303" pitchFamily="18" charset="0"/>
            </a:endParaRPr>
          </a:p>
        </p:txBody>
      </p:sp>
      <p:sp>
        <p:nvSpPr>
          <p:cNvPr id="23555" name="Rectangle 2">
            <a:extLst>
              <a:ext uri="{FF2B5EF4-FFF2-40B4-BE49-F238E27FC236}">
                <a16:creationId xmlns:a16="http://schemas.microsoft.com/office/drawing/2014/main" id="{E14DBBFE-FFD1-4DB9-A066-E434330F7967}"/>
              </a:ext>
            </a:extLst>
          </p:cNvPr>
          <p:cNvSpPr>
            <a:spLocks noGrp="1" noChangeArrowheads="1"/>
          </p:cNvSpPr>
          <p:nvPr>
            <p:ph type="title"/>
          </p:nvPr>
        </p:nvSpPr>
        <p:spPr>
          <a:xfrm>
            <a:off x="0" y="981075"/>
            <a:ext cx="9144000" cy="576263"/>
          </a:xfrm>
          <a:solidFill>
            <a:srgbClr val="3399FF"/>
          </a:solidFill>
        </p:spPr>
        <p:txBody>
          <a:bodyPr/>
          <a:lstStyle/>
          <a:p>
            <a:pPr eaLnBrk="1" hangingPunct="1"/>
            <a:r>
              <a:rPr lang="en-US" altLang="en-US" sz="2800">
                <a:solidFill>
                  <a:schemeClr val="bg1"/>
                </a:solidFill>
              </a:rPr>
              <a:t>6.What Is The constitution of India?</a:t>
            </a:r>
          </a:p>
        </p:txBody>
      </p:sp>
      <p:pic>
        <p:nvPicPr>
          <p:cNvPr id="23556" name="Picture 3" descr="orange3">
            <a:extLst>
              <a:ext uri="{FF2B5EF4-FFF2-40B4-BE49-F238E27FC236}">
                <a16:creationId xmlns:a16="http://schemas.microsoft.com/office/drawing/2014/main" id="{DC375C25-E2E4-4AEC-8B79-EB1D870A06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range56(1)">
            <a:extLst>
              <a:ext uri="{FF2B5EF4-FFF2-40B4-BE49-F238E27FC236}">
                <a16:creationId xmlns:a16="http://schemas.microsoft.com/office/drawing/2014/main" id="{DA1EB592-08F6-4EAA-93DD-59BECA56F0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5" descr="India flag-L-anim">
            <a:extLst>
              <a:ext uri="{FF2B5EF4-FFF2-40B4-BE49-F238E27FC236}">
                <a16:creationId xmlns:a16="http://schemas.microsoft.com/office/drawing/2014/main" id="{EE00C897-4B8D-49B7-BB1F-F5CC886D16C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6371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Text Box 8">
            <a:extLst>
              <a:ext uri="{FF2B5EF4-FFF2-40B4-BE49-F238E27FC236}">
                <a16:creationId xmlns:a16="http://schemas.microsoft.com/office/drawing/2014/main" id="{7C0755EF-78B6-4DCA-A579-0814F2F14780}"/>
              </a:ext>
            </a:extLst>
          </p:cNvPr>
          <p:cNvSpPr txBox="1">
            <a:spLocks noChangeArrowheads="1"/>
          </p:cNvSpPr>
          <p:nvPr/>
        </p:nvSpPr>
        <p:spPr bwMode="auto">
          <a:xfrm>
            <a:off x="0" y="4068763"/>
            <a:ext cx="9099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a:p>
            <a:pPr eaLnBrk="1" hangingPunct="1"/>
            <a:endParaRPr lang="en-US" altLang="en-US"/>
          </a:p>
        </p:txBody>
      </p:sp>
      <p:sp>
        <p:nvSpPr>
          <p:cNvPr id="23560" name="Text Box 10">
            <a:extLst>
              <a:ext uri="{FF2B5EF4-FFF2-40B4-BE49-F238E27FC236}">
                <a16:creationId xmlns:a16="http://schemas.microsoft.com/office/drawing/2014/main" id="{133CBA77-11B0-4461-9153-C0D17E20C205}"/>
              </a:ext>
            </a:extLst>
          </p:cNvPr>
          <p:cNvSpPr txBox="1">
            <a:spLocks noChangeArrowheads="1"/>
          </p:cNvSpPr>
          <p:nvPr/>
        </p:nvSpPr>
        <p:spPr bwMode="auto">
          <a:xfrm>
            <a:off x="0" y="1579563"/>
            <a:ext cx="914400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8.</a:t>
            </a:r>
            <a:r>
              <a:rPr lang="en-US" altLang="en-US" b="1"/>
              <a:t> </a:t>
            </a:r>
            <a:r>
              <a:rPr lang="en-US" altLang="en-US" b="1" u="sng"/>
              <a:t>Fundamental Duties (Part IV Article 51A </a:t>
            </a:r>
            <a:r>
              <a:rPr lang="en-US" altLang="en-US" b="1"/>
              <a:t>)-</a:t>
            </a:r>
            <a:r>
              <a:rPr lang="en-US" altLang="en-US"/>
              <a:t> These Fundamental rights have been provided at the cost of some fundamental duties. These are considered as the duties that must be and should be performed by every citizen of India. These fundamental duties are defined as:</a:t>
            </a:r>
            <a:br>
              <a:rPr lang="en-US" altLang="en-US"/>
            </a:br>
            <a:r>
              <a:rPr lang="en-US" altLang="en-US"/>
              <a:t>It shall be the duty of every citizens of India: - </a:t>
            </a:r>
          </a:p>
          <a:p>
            <a:pPr eaLnBrk="1" hangingPunct="1"/>
            <a:endParaRPr lang="en-US" altLang="en-US"/>
          </a:p>
          <a:p>
            <a:pPr eaLnBrk="1" hangingPunct="1">
              <a:buFontTx/>
              <a:buAutoNum type="alphaLcPeriod"/>
            </a:pPr>
            <a:r>
              <a:rPr lang="en-US" altLang="en-US" sz="1600"/>
              <a:t>To abide by the Constitution.</a:t>
            </a:r>
          </a:p>
          <a:p>
            <a:pPr eaLnBrk="1" hangingPunct="1">
              <a:buFontTx/>
              <a:buAutoNum type="alphaLcPeriod"/>
            </a:pPr>
            <a:r>
              <a:rPr lang="en-US" altLang="en-US" sz="1600"/>
              <a:t>To uphold &amp; protect the sovereignty, unity and integrity of India.</a:t>
            </a:r>
          </a:p>
          <a:p>
            <a:pPr eaLnBrk="1" hangingPunct="1">
              <a:buFontTx/>
              <a:buAutoNum type="alphaLcPeriod"/>
            </a:pPr>
            <a:r>
              <a:rPr lang="en-US" altLang="en-US" sz="1600"/>
              <a:t>To Cherish &amp; follow the noble ideas which inspired our national struggle for freedom</a:t>
            </a:r>
          </a:p>
          <a:p>
            <a:pPr eaLnBrk="1" hangingPunct="1">
              <a:buFontTx/>
              <a:buAutoNum type="alphaLcPeriod"/>
            </a:pPr>
            <a:r>
              <a:rPr lang="en-US" altLang="en-US" sz="1600"/>
              <a:t>To defend the country &amp; render national service when called upon to do so.</a:t>
            </a:r>
          </a:p>
          <a:p>
            <a:pPr eaLnBrk="1" hangingPunct="1">
              <a:buFontTx/>
              <a:buAutoNum type="alphaLcPeriod"/>
            </a:pPr>
            <a:r>
              <a:rPr lang="en-US" altLang="en-US" sz="1600"/>
              <a:t>To promote harmony &amp; the spirit of common brotherhood.</a:t>
            </a:r>
          </a:p>
          <a:p>
            <a:pPr eaLnBrk="1" hangingPunct="1">
              <a:buFontTx/>
              <a:buAutoNum type="alphaLcPeriod"/>
            </a:pPr>
            <a:r>
              <a:rPr lang="en-US" altLang="en-US" sz="1600"/>
              <a:t>To value &amp; preserve the rich heritage of our composite culture.</a:t>
            </a:r>
          </a:p>
          <a:p>
            <a:pPr eaLnBrk="1" hangingPunct="1">
              <a:buFontTx/>
              <a:buAutoNum type="alphaLcPeriod"/>
            </a:pPr>
            <a:r>
              <a:rPr lang="en-US" altLang="en-US" sz="1600"/>
              <a:t>To protect &amp; improve the national environment.</a:t>
            </a:r>
          </a:p>
          <a:p>
            <a:pPr eaLnBrk="1" hangingPunct="1">
              <a:buFontTx/>
              <a:buAutoNum type="alphaLcPeriod"/>
            </a:pPr>
            <a:r>
              <a:rPr lang="en-US" altLang="en-US" sz="1600"/>
              <a:t>To develop the scientific temper, humanism and the spirit of inquiry and reform.</a:t>
            </a:r>
          </a:p>
          <a:p>
            <a:pPr eaLnBrk="1" hangingPunct="1">
              <a:buFontTx/>
              <a:buAutoNum type="alphaLcPeriod"/>
            </a:pPr>
            <a:r>
              <a:rPr lang="en-US" altLang="en-US" sz="1600"/>
              <a:t>To safeguard public property &amp; to abjure violence.</a:t>
            </a:r>
          </a:p>
          <a:p>
            <a:pPr eaLnBrk="1" hangingPunct="1">
              <a:buFontTx/>
              <a:buAutoNum type="alphaLcPeriod"/>
            </a:pPr>
            <a:r>
              <a:rPr lang="en-US" altLang="en-US" sz="1600"/>
              <a:t>To strive towards excellence in all spheres of individual &amp; collective activity, so that the nations constantly rises to higher levels of endeavor &amp; achievement.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6DC13-F4B0-4F73-9C26-A89ED2FCB93E}"/>
              </a:ext>
            </a:extLst>
          </p:cNvPr>
          <p:cNvSpPr>
            <a:spLocks noGrp="1"/>
          </p:cNvSpPr>
          <p:nvPr>
            <p:ph type="ctrTitle"/>
          </p:nvPr>
        </p:nvSpPr>
        <p:spPr>
          <a:ln>
            <a:miter lim="800000"/>
            <a:headEnd/>
            <a:tailEnd/>
          </a:ln>
        </p:spPr>
        <p:txBody>
          <a:bodyPr/>
          <a:lstStyle/>
          <a:p>
            <a:pPr eaLnBrk="1" fontAlgn="auto" hangingPunct="1">
              <a:spcAft>
                <a:spcPts val="0"/>
              </a:spcAft>
              <a:defRPr/>
            </a:pPr>
            <a:r>
              <a:rPr lang="fr-FR" u="sng" dirty="0" err="1"/>
              <a:t>Fundamental</a:t>
            </a:r>
            <a:r>
              <a:rPr lang="fr-FR" u="sng" dirty="0"/>
              <a:t> </a:t>
            </a:r>
            <a:r>
              <a:rPr lang="fr-FR" u="sng" dirty="0" err="1"/>
              <a:t>Rights</a:t>
            </a:r>
            <a:endParaRPr lang="en-IN" u="sng" dirty="0"/>
          </a:p>
        </p:txBody>
      </p:sp>
      <p:sp>
        <p:nvSpPr>
          <p:cNvPr id="6147" name="Subtitle 2">
            <a:extLst>
              <a:ext uri="{FF2B5EF4-FFF2-40B4-BE49-F238E27FC236}">
                <a16:creationId xmlns:a16="http://schemas.microsoft.com/office/drawing/2014/main" id="{B79BB75B-BB5A-4FA1-8DBD-2C0A45F71B9D}"/>
              </a:ext>
            </a:extLst>
          </p:cNvPr>
          <p:cNvSpPr>
            <a:spLocks noGrp="1"/>
          </p:cNvSpPr>
          <p:nvPr>
            <p:ph type="subTitle" idx="1"/>
          </p:nvPr>
        </p:nvSpPr>
        <p:spPr>
          <a:xfrm>
            <a:off x="533400" y="3228975"/>
            <a:ext cx="8110538" cy="2914650"/>
          </a:xfrm>
        </p:spPr>
        <p:txBody>
          <a:bodyPr/>
          <a:lstStyle/>
          <a:p>
            <a:pPr marR="0" algn="just" eaLnBrk="1" hangingPunct="1"/>
            <a:r>
              <a:rPr lang="fr-FR" altLang="en-US" sz="2400" i="1"/>
              <a:t> </a:t>
            </a:r>
            <a:r>
              <a:rPr lang="fr-FR" altLang="en-US" sz="2400" i="1">
                <a:solidFill>
                  <a:srgbClr val="02303E"/>
                </a:solidFill>
              </a:rPr>
              <a:t>Fundamental Rights are incorporated from Aricle 12 to 35 in the Third Chapter of the Indian Constitution Rights are the basic facilities which we need for our growth.These are the claims of individual recognised by the society and enforced by the State.The existence of Democracy can’t be imagined without Fundamental Rights in India because </a:t>
            </a:r>
            <a:r>
              <a:rPr lang="fr-FR" altLang="en-US" sz="2400" i="1">
                <a:solidFill>
                  <a:srgbClr val="FF0000"/>
                </a:solidFill>
              </a:rPr>
              <a:t>Rights are the pillars of Democracy </a:t>
            </a:r>
            <a:endParaRPr lang="en-IN" altLang="en-US" sz="2400" i="1">
              <a:solidFill>
                <a:srgbClr val="FF0000"/>
              </a:solidFill>
            </a:endParaRPr>
          </a:p>
        </p:txBody>
      </p:sp>
    </p:spTree>
  </p:cSld>
  <p:clrMapOvr>
    <a:masterClrMapping/>
  </p:clrMapOvr>
  <p:transition>
    <p:pull dir="d"/>
    <p:sndAc>
      <p:stSnd>
        <p:snd r:embed="rId2"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D78569C-D9F2-478E-859C-7C8D007A99FD}"/>
              </a:ext>
            </a:extLst>
          </p:cNvPr>
          <p:cNvSpPr>
            <a:spLocks noGrp="1"/>
          </p:cNvSpPr>
          <p:nvPr>
            <p:ph type="title"/>
          </p:nvPr>
        </p:nvSpPr>
        <p:spPr>
          <a:xfrm>
            <a:off x="457200" y="0"/>
            <a:ext cx="8229600" cy="822325"/>
          </a:xfrm>
        </p:spPr>
        <p:txBody>
          <a:bodyPr/>
          <a:lstStyle/>
          <a:p>
            <a:r>
              <a:rPr lang="en-US" altLang="en-US" sz="3600"/>
              <a:t>Union List and Educational Articles</a:t>
            </a:r>
          </a:p>
        </p:txBody>
      </p:sp>
      <p:sp>
        <p:nvSpPr>
          <p:cNvPr id="24579" name="Content Placeholder 2">
            <a:extLst>
              <a:ext uri="{FF2B5EF4-FFF2-40B4-BE49-F238E27FC236}">
                <a16:creationId xmlns:a16="http://schemas.microsoft.com/office/drawing/2014/main" id="{15F76205-6F61-4642-9F3F-103791B04163}"/>
              </a:ext>
            </a:extLst>
          </p:cNvPr>
          <p:cNvSpPr>
            <a:spLocks noGrp="1"/>
          </p:cNvSpPr>
          <p:nvPr>
            <p:ph idx="1"/>
          </p:nvPr>
        </p:nvSpPr>
        <p:spPr>
          <a:xfrm>
            <a:off x="457200" y="822325"/>
            <a:ext cx="8229600" cy="5807075"/>
          </a:xfrm>
        </p:spPr>
        <p:txBody>
          <a:bodyPr/>
          <a:lstStyle/>
          <a:p>
            <a:r>
              <a:rPr lang="en-US" altLang="en-US" sz="2800"/>
              <a:t>Article-62: National Library, Indian Museum Imperial War Museum and Victoria Memorial will run on central grant and will be considered as National Property</a:t>
            </a:r>
          </a:p>
          <a:p>
            <a:r>
              <a:rPr lang="en-US" altLang="en-US" sz="2800"/>
              <a:t>Article-63:  Benaras Hindu University,Aligarh University, Delhi University and other Inst. Under Parliamentary Act are considered as National Institute.</a:t>
            </a:r>
          </a:p>
          <a:p>
            <a:r>
              <a:rPr lang="en-US" altLang="en-US" sz="2800"/>
              <a:t> Article- 64: All Science and Technological Institutes recognised by the Parliament are considered as National Institutes. </a:t>
            </a:r>
          </a:p>
          <a:p>
            <a:endParaRPr lang="en-US" altLang="en-US"/>
          </a:p>
          <a:p>
            <a:endParaRPr lang="en-US" altLang="en-US"/>
          </a:p>
        </p:txBody>
      </p:sp>
      <p:sp>
        <p:nvSpPr>
          <p:cNvPr id="6148" name="Slide Number Placeholder 3">
            <a:extLst>
              <a:ext uri="{FF2B5EF4-FFF2-40B4-BE49-F238E27FC236}">
                <a16:creationId xmlns:a16="http://schemas.microsoft.com/office/drawing/2014/main" id="{1E1C5E60-92FD-49E3-B7AF-E469207480D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80C5D0-3F19-414A-BA90-8A6062CC5F3A}" type="slidenum">
              <a:rPr lang="es-ES" altLang="en-US">
                <a:solidFill>
                  <a:srgbClr val="045C75"/>
                </a:solidFill>
                <a:latin typeface="Constantia" panose="02030602050306030303" pitchFamily="18" charset="0"/>
              </a:rPr>
              <a:pPr eaLnBrk="1" hangingPunct="1"/>
              <a:t>20</a:t>
            </a:fld>
            <a:endParaRPr lang="es-ES" altLang="en-US">
              <a:solidFill>
                <a:srgbClr val="045C75"/>
              </a:solidFill>
              <a:latin typeface="Constantia" panose="02030602050306030303"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F7836F1-B9CA-4123-8981-2E7417FA80CD}"/>
              </a:ext>
            </a:extLst>
          </p:cNvPr>
          <p:cNvSpPr>
            <a:spLocks noGrp="1"/>
          </p:cNvSpPr>
          <p:nvPr>
            <p:ph type="title"/>
          </p:nvPr>
        </p:nvSpPr>
        <p:spPr/>
        <p:txBody>
          <a:bodyPr/>
          <a:lstStyle/>
          <a:p>
            <a:r>
              <a:rPr lang="en-US" altLang="en-US"/>
              <a:t>Union List</a:t>
            </a:r>
          </a:p>
        </p:txBody>
      </p:sp>
      <p:sp>
        <p:nvSpPr>
          <p:cNvPr id="25603" name="Content Placeholder 2">
            <a:extLst>
              <a:ext uri="{FF2B5EF4-FFF2-40B4-BE49-F238E27FC236}">
                <a16:creationId xmlns:a16="http://schemas.microsoft.com/office/drawing/2014/main" id="{AA1467B8-C6A0-47AF-9DBB-6EF70B475698}"/>
              </a:ext>
            </a:extLst>
          </p:cNvPr>
          <p:cNvSpPr>
            <a:spLocks noGrp="1"/>
          </p:cNvSpPr>
          <p:nvPr>
            <p:ph idx="1"/>
          </p:nvPr>
        </p:nvSpPr>
        <p:spPr>
          <a:xfrm>
            <a:off x="457200" y="1371600"/>
            <a:ext cx="8229600" cy="4754563"/>
          </a:xfrm>
        </p:spPr>
        <p:txBody>
          <a:bodyPr/>
          <a:lstStyle/>
          <a:p>
            <a:r>
              <a:rPr lang="en-US" altLang="en-US"/>
              <a:t>Union Agencies are the following Institutes:</a:t>
            </a:r>
          </a:p>
          <a:p>
            <a:r>
              <a:rPr lang="en-US" altLang="en-US"/>
              <a:t>Article-65:the Training Institutes of Military and Paramilitary Forces and Technical Inst. of Crime Control Board,</a:t>
            </a:r>
          </a:p>
          <a:p>
            <a:r>
              <a:rPr lang="en-US" altLang="en-US"/>
              <a:t>Article-66: Research Institute of Science and Technology of Higher Education</a:t>
            </a:r>
          </a:p>
          <a:p>
            <a:r>
              <a:rPr lang="en-US" altLang="en-US"/>
              <a:t>Article-67:Ancient Monument and Archaeological Sites</a:t>
            </a:r>
          </a:p>
          <a:p>
            <a:endParaRPr lang="en-US" altLang="en-US"/>
          </a:p>
        </p:txBody>
      </p:sp>
      <p:sp>
        <p:nvSpPr>
          <p:cNvPr id="7172" name="Slide Number Placeholder 3">
            <a:extLst>
              <a:ext uri="{FF2B5EF4-FFF2-40B4-BE49-F238E27FC236}">
                <a16:creationId xmlns:a16="http://schemas.microsoft.com/office/drawing/2014/main" id="{4BC9E3DD-55F4-44B7-B5CE-8FB68273EB6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C7F687-33A0-490E-B35F-A3189FC680AA}" type="slidenum">
              <a:rPr lang="es-ES" altLang="en-US">
                <a:solidFill>
                  <a:srgbClr val="045C75"/>
                </a:solidFill>
                <a:latin typeface="Constantia" panose="02030602050306030303" pitchFamily="18" charset="0"/>
              </a:rPr>
              <a:pPr eaLnBrk="1" hangingPunct="1"/>
              <a:t>21</a:t>
            </a:fld>
            <a:endParaRPr lang="es-ES" altLang="en-US">
              <a:solidFill>
                <a:srgbClr val="045C75"/>
              </a:solidFill>
              <a:latin typeface="Constantia" panose="02030602050306030303"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A0A86FF-9DE7-4C00-8B4A-9A1B676673E8}"/>
              </a:ext>
            </a:extLst>
          </p:cNvPr>
          <p:cNvSpPr>
            <a:spLocks noGrp="1"/>
          </p:cNvSpPr>
          <p:nvPr>
            <p:ph type="title"/>
          </p:nvPr>
        </p:nvSpPr>
        <p:spPr/>
        <p:txBody>
          <a:bodyPr/>
          <a:lstStyle/>
          <a:p>
            <a:r>
              <a:rPr lang="en-US" altLang="en-US"/>
              <a:t>STATE LIST</a:t>
            </a:r>
            <a:br>
              <a:rPr lang="en-US" altLang="en-US"/>
            </a:br>
            <a:endParaRPr lang="en-US" altLang="en-US"/>
          </a:p>
        </p:txBody>
      </p:sp>
      <p:sp>
        <p:nvSpPr>
          <p:cNvPr id="26627" name="Content Placeholder 2">
            <a:extLst>
              <a:ext uri="{FF2B5EF4-FFF2-40B4-BE49-F238E27FC236}">
                <a16:creationId xmlns:a16="http://schemas.microsoft.com/office/drawing/2014/main" id="{EA2F26B4-4F0A-489A-BEAA-53D514451CEB}"/>
              </a:ext>
            </a:extLst>
          </p:cNvPr>
          <p:cNvSpPr>
            <a:spLocks noGrp="1"/>
          </p:cNvSpPr>
          <p:nvPr>
            <p:ph idx="1"/>
          </p:nvPr>
        </p:nvSpPr>
        <p:spPr>
          <a:xfrm>
            <a:off x="457200" y="1006475"/>
            <a:ext cx="8229600" cy="5119688"/>
          </a:xfrm>
        </p:spPr>
        <p:txBody>
          <a:bodyPr/>
          <a:lstStyle/>
          <a:p>
            <a:pPr>
              <a:buFontTx/>
              <a:buNone/>
            </a:pPr>
            <a:endParaRPr lang="en-US" altLang="en-US"/>
          </a:p>
          <a:p>
            <a:r>
              <a:rPr lang="en-US" altLang="en-US"/>
              <a:t>Article -11: All Educational Institutes excluding in the list of Aticles- 63, 64,. 65, 66 will run by the Aids of State Governments</a:t>
            </a:r>
          </a:p>
          <a:p>
            <a:endParaRPr lang="en-US" altLang="en-US"/>
          </a:p>
          <a:p>
            <a:r>
              <a:rPr lang="en-US" altLang="en-US"/>
              <a:t>Article-12: Library, Museum, Historical Sites , Monuments excluding in the Article 62 and 67 will be maintained by the State</a:t>
            </a:r>
          </a:p>
          <a:p>
            <a:endParaRPr lang="en-US" altLang="en-US"/>
          </a:p>
          <a:p>
            <a:endParaRPr lang="en-US" altLang="en-US"/>
          </a:p>
        </p:txBody>
      </p:sp>
      <p:sp>
        <p:nvSpPr>
          <p:cNvPr id="8196" name="Slide Number Placeholder 3">
            <a:extLst>
              <a:ext uri="{FF2B5EF4-FFF2-40B4-BE49-F238E27FC236}">
                <a16:creationId xmlns:a16="http://schemas.microsoft.com/office/drawing/2014/main" id="{A9A0D9DF-AE86-43B5-8E3A-43AD88D747A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F6E05B-F5F4-4A05-BC38-A0D3AD95C80A}" type="slidenum">
              <a:rPr lang="es-ES" altLang="en-US">
                <a:solidFill>
                  <a:srgbClr val="045C75"/>
                </a:solidFill>
                <a:latin typeface="Constantia" panose="02030602050306030303" pitchFamily="18" charset="0"/>
              </a:rPr>
              <a:pPr eaLnBrk="1" hangingPunct="1"/>
              <a:t>22</a:t>
            </a:fld>
            <a:endParaRPr lang="es-ES" altLang="en-US">
              <a:solidFill>
                <a:srgbClr val="045C75"/>
              </a:solidFill>
              <a:latin typeface="Constantia" panose="02030602050306030303"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47763C5-58A5-426E-B151-C629AB5A1EC7}"/>
              </a:ext>
            </a:extLst>
          </p:cNvPr>
          <p:cNvSpPr>
            <a:spLocks noGrp="1"/>
          </p:cNvSpPr>
          <p:nvPr>
            <p:ph type="title"/>
          </p:nvPr>
        </p:nvSpPr>
        <p:spPr>
          <a:xfrm>
            <a:off x="457200" y="274638"/>
            <a:ext cx="8229600" cy="547687"/>
          </a:xfrm>
        </p:spPr>
        <p:txBody>
          <a:bodyPr/>
          <a:lstStyle/>
          <a:p>
            <a:r>
              <a:rPr lang="en-US" altLang="en-US"/>
              <a:t>Concurrent List</a:t>
            </a:r>
          </a:p>
        </p:txBody>
      </p:sp>
      <p:sp>
        <p:nvSpPr>
          <p:cNvPr id="27651" name="Content Placeholder 2">
            <a:extLst>
              <a:ext uri="{FF2B5EF4-FFF2-40B4-BE49-F238E27FC236}">
                <a16:creationId xmlns:a16="http://schemas.microsoft.com/office/drawing/2014/main" id="{F13BD1E6-410E-48F5-B2BA-A892BC9DC7C9}"/>
              </a:ext>
            </a:extLst>
          </p:cNvPr>
          <p:cNvSpPr>
            <a:spLocks noGrp="1"/>
          </p:cNvSpPr>
          <p:nvPr>
            <p:ph idx="1"/>
          </p:nvPr>
        </p:nvSpPr>
        <p:spPr>
          <a:xfrm>
            <a:off x="0" y="868363"/>
            <a:ext cx="8961438" cy="6583362"/>
          </a:xfrm>
        </p:spPr>
        <p:txBody>
          <a:bodyPr/>
          <a:lstStyle/>
          <a:p>
            <a:pPr>
              <a:buFontTx/>
              <a:buNone/>
            </a:pPr>
            <a:r>
              <a:rPr lang="en-US" altLang="en-US"/>
              <a:t>Article-23: Economic and Social Planning</a:t>
            </a:r>
          </a:p>
          <a:p>
            <a:pPr>
              <a:buFontTx/>
              <a:buNone/>
            </a:pPr>
            <a:r>
              <a:rPr lang="en-US" altLang="en-US"/>
              <a:t>Article-25: Vocational and Technical Institutes,</a:t>
            </a:r>
          </a:p>
          <a:p>
            <a:pPr>
              <a:buFontTx/>
              <a:buNone/>
            </a:pPr>
            <a:r>
              <a:rPr lang="en-US" altLang="en-US"/>
              <a:t>Article-26: Law, Mechanical and other profession related</a:t>
            </a:r>
          </a:p>
          <a:p>
            <a:pPr>
              <a:buFontTx/>
              <a:buNone/>
            </a:pPr>
            <a:r>
              <a:rPr lang="en-US" altLang="en-US"/>
              <a:t>Article-27: Govt. Aids and Aiding agencies</a:t>
            </a:r>
          </a:p>
          <a:p>
            <a:pPr>
              <a:buFontTx/>
              <a:buNone/>
            </a:pPr>
            <a:r>
              <a:rPr lang="en-US" altLang="en-US"/>
              <a:t>Article-39: News paper, Books, journals and Printing Industry</a:t>
            </a:r>
          </a:p>
          <a:p>
            <a:pPr>
              <a:buFontTx/>
              <a:buNone/>
            </a:pPr>
            <a:r>
              <a:rPr lang="en-US" altLang="en-US"/>
              <a:t>Article: 4o : Archaeological cites except the cites declared by the Parliament as National Property</a:t>
            </a:r>
          </a:p>
          <a:p>
            <a:endParaRPr lang="en-US" altLang="en-US"/>
          </a:p>
        </p:txBody>
      </p:sp>
      <p:sp>
        <p:nvSpPr>
          <p:cNvPr id="9220" name="Slide Number Placeholder 3">
            <a:extLst>
              <a:ext uri="{FF2B5EF4-FFF2-40B4-BE49-F238E27FC236}">
                <a16:creationId xmlns:a16="http://schemas.microsoft.com/office/drawing/2014/main" id="{35D698B4-9B2A-4701-AD17-D866036A20A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B6DE66-8917-4DC9-98E1-644139612058}" type="slidenum">
              <a:rPr lang="es-ES" altLang="en-US">
                <a:solidFill>
                  <a:srgbClr val="045C75"/>
                </a:solidFill>
                <a:latin typeface="Constantia" panose="02030602050306030303" pitchFamily="18" charset="0"/>
              </a:rPr>
              <a:pPr eaLnBrk="1" hangingPunct="1"/>
              <a:t>23</a:t>
            </a:fld>
            <a:endParaRPr lang="es-ES" altLang="en-US">
              <a:solidFill>
                <a:srgbClr val="045C75"/>
              </a:solidFill>
              <a:latin typeface="Constantia" panose="02030602050306030303"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9A43B8A-6879-4AD4-856A-3C3BFD96803F}"/>
              </a:ext>
            </a:extLst>
          </p:cNvPr>
          <p:cNvSpPr>
            <a:spLocks noGrp="1"/>
          </p:cNvSpPr>
          <p:nvPr>
            <p:ph type="title"/>
          </p:nvPr>
        </p:nvSpPr>
        <p:spPr>
          <a:xfrm>
            <a:off x="457200" y="704850"/>
            <a:ext cx="8229600" cy="923925"/>
          </a:xfrm>
        </p:spPr>
        <p:txBody>
          <a:bodyPr/>
          <a:lstStyle/>
          <a:p>
            <a:r>
              <a:rPr lang="en-US" altLang="en-US"/>
              <a:t>The Centre- State Relation</a:t>
            </a:r>
          </a:p>
        </p:txBody>
      </p:sp>
      <p:sp>
        <p:nvSpPr>
          <p:cNvPr id="28675" name="Content Placeholder 2">
            <a:extLst>
              <a:ext uri="{FF2B5EF4-FFF2-40B4-BE49-F238E27FC236}">
                <a16:creationId xmlns:a16="http://schemas.microsoft.com/office/drawing/2014/main" id="{09B1F4D1-CBD0-40C0-8F8C-ADD65DC40BDD}"/>
              </a:ext>
            </a:extLst>
          </p:cNvPr>
          <p:cNvSpPr>
            <a:spLocks noGrp="1"/>
          </p:cNvSpPr>
          <p:nvPr>
            <p:ph idx="1"/>
          </p:nvPr>
        </p:nvSpPr>
        <p:spPr>
          <a:xfrm>
            <a:off x="457200" y="1935163"/>
            <a:ext cx="8229600" cy="4662487"/>
          </a:xfrm>
        </p:spPr>
        <p:txBody>
          <a:bodyPr/>
          <a:lstStyle/>
          <a:p>
            <a:r>
              <a:rPr lang="en-US" altLang="en-US"/>
              <a:t> From </a:t>
            </a:r>
            <a:r>
              <a:rPr lang="en-US" altLang="en-US">
                <a:solidFill>
                  <a:srgbClr val="FF0000"/>
                </a:solidFill>
              </a:rPr>
              <a:t>Article 245 to 300 </a:t>
            </a:r>
            <a:r>
              <a:rPr lang="en-US" altLang="en-US"/>
              <a:t>in the part XI and XII are related to Centre –State Relationship</a:t>
            </a:r>
          </a:p>
          <a:p>
            <a:r>
              <a:rPr lang="en-US" altLang="en-US"/>
              <a:t>The Parliament has the power to legislate any part of the territory of India</a:t>
            </a:r>
          </a:p>
          <a:p>
            <a:r>
              <a:rPr lang="en-US" altLang="en-US"/>
              <a:t>Parliament has the power of extra territorial legislation that means Union Parliament will govern any person  property and Indian subjects anywhere in the world</a:t>
            </a:r>
          </a:p>
          <a:p>
            <a:r>
              <a:rPr lang="en-US" altLang="en-US"/>
              <a:t>Predominance of Union Law in the Jurisdiction of State in case of repungency</a:t>
            </a:r>
          </a:p>
          <a:p>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2437D63-94C4-43EA-958C-B49BAC0CE639}"/>
              </a:ext>
            </a:extLst>
          </p:cNvPr>
          <p:cNvSpPr>
            <a:spLocks noGrp="1"/>
          </p:cNvSpPr>
          <p:nvPr>
            <p:ph type="title"/>
          </p:nvPr>
        </p:nvSpPr>
        <p:spPr>
          <a:xfrm>
            <a:off x="457200" y="0"/>
            <a:ext cx="8229600" cy="1412875"/>
          </a:xfrm>
        </p:spPr>
        <p:txBody>
          <a:bodyPr/>
          <a:lstStyle/>
          <a:p>
            <a:r>
              <a:rPr lang="en-US" altLang="en-US"/>
              <a:t>Expansion of the Legislative Power of the Union</a:t>
            </a:r>
          </a:p>
        </p:txBody>
      </p:sp>
      <p:sp>
        <p:nvSpPr>
          <p:cNvPr id="29699" name="Content Placeholder 2">
            <a:extLst>
              <a:ext uri="{FF2B5EF4-FFF2-40B4-BE49-F238E27FC236}">
                <a16:creationId xmlns:a16="http://schemas.microsoft.com/office/drawing/2014/main" id="{F9A34291-67EB-4CE5-A06F-A8D360C6E11C}"/>
              </a:ext>
            </a:extLst>
          </p:cNvPr>
          <p:cNvSpPr>
            <a:spLocks noGrp="1"/>
          </p:cNvSpPr>
          <p:nvPr>
            <p:ph idx="1"/>
          </p:nvPr>
        </p:nvSpPr>
        <p:spPr>
          <a:xfrm>
            <a:off x="179388" y="1268413"/>
            <a:ext cx="8507412" cy="5589587"/>
          </a:xfrm>
        </p:spPr>
        <p:txBody>
          <a:bodyPr/>
          <a:lstStyle/>
          <a:p>
            <a:r>
              <a:rPr lang="en-US" altLang="en-US"/>
              <a:t>For the sake of National Interest</a:t>
            </a:r>
          </a:p>
          <a:p>
            <a:r>
              <a:rPr lang="en-US" altLang="en-US"/>
              <a:t>Under the Proclamation of National or Financial Emergency</a:t>
            </a:r>
          </a:p>
          <a:p>
            <a:r>
              <a:rPr lang="en-US" altLang="en-US"/>
              <a:t>On agreement between states  or on consent of State Legislature</a:t>
            </a:r>
          </a:p>
          <a:p>
            <a:r>
              <a:rPr lang="en-US" altLang="en-US"/>
              <a:t>To Implement Treaties</a:t>
            </a:r>
          </a:p>
          <a:p>
            <a:r>
              <a:rPr lang="en-US" altLang="en-US"/>
              <a:t>Under  a Proclamation of Failure of Constitutional Machinery in the States ,The President as Executive  Head(Article 356-A)</a:t>
            </a:r>
          </a:p>
          <a:p>
            <a:r>
              <a:rPr lang="en-US" altLang="en-US"/>
              <a:t>During Emergency , State Govt. under complete control of the Union(Article 353-A)</a:t>
            </a:r>
          </a:p>
          <a:p>
            <a:r>
              <a:rPr lang="en-US" altLang="en-US"/>
              <a:t>Financial  Emergency-(Article 360-3/4)</a:t>
            </a:r>
          </a:p>
          <a:p>
            <a:endParaRPr lang="en-US" altLang="en-US"/>
          </a:p>
          <a:p>
            <a:endParaRPr lang="en-US" altLang="en-US" b="1"/>
          </a:p>
          <a:p>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22648F8-279E-44A7-9E56-A8A5DE5E5BD1}"/>
              </a:ext>
            </a:extLst>
          </p:cNvPr>
          <p:cNvSpPr>
            <a:spLocks noGrp="1"/>
          </p:cNvSpPr>
          <p:nvPr>
            <p:ph type="title"/>
          </p:nvPr>
        </p:nvSpPr>
        <p:spPr>
          <a:xfrm>
            <a:off x="457200" y="704850"/>
            <a:ext cx="8229600" cy="779463"/>
          </a:xfrm>
        </p:spPr>
        <p:txBody>
          <a:bodyPr/>
          <a:lstStyle/>
          <a:p>
            <a:r>
              <a:rPr lang="en-US" altLang="en-US"/>
              <a:t>Reforming The relation</a:t>
            </a:r>
          </a:p>
        </p:txBody>
      </p:sp>
      <p:sp>
        <p:nvSpPr>
          <p:cNvPr id="30723" name="Content Placeholder 2">
            <a:extLst>
              <a:ext uri="{FF2B5EF4-FFF2-40B4-BE49-F238E27FC236}">
                <a16:creationId xmlns:a16="http://schemas.microsoft.com/office/drawing/2014/main" id="{605BBCDA-FD83-4472-AD12-FD5AF22A1AA3}"/>
              </a:ext>
            </a:extLst>
          </p:cNvPr>
          <p:cNvSpPr>
            <a:spLocks noGrp="1"/>
          </p:cNvSpPr>
          <p:nvPr>
            <p:ph idx="1"/>
          </p:nvPr>
        </p:nvSpPr>
        <p:spPr>
          <a:xfrm>
            <a:off x="457200" y="1412875"/>
            <a:ext cx="8229600" cy="6192838"/>
          </a:xfrm>
        </p:spPr>
        <p:txBody>
          <a:bodyPr/>
          <a:lstStyle/>
          <a:p>
            <a:r>
              <a:rPr lang="en-US" altLang="en-US" sz="2800"/>
              <a:t>The Stalvad Study Team: recommended an Inter-State Council to rationalize the relationship</a:t>
            </a:r>
          </a:p>
          <a:p>
            <a:r>
              <a:rPr lang="en-US" altLang="en-US" sz="2800"/>
              <a:t>The Administrative Reforms Commission: Formation of Inter-State Council taking representatives from 5 Zonal Councils</a:t>
            </a:r>
          </a:p>
          <a:p>
            <a:r>
              <a:rPr lang="en-US" altLang="en-US" sz="2800"/>
              <a:t>Rajamannar Committee:  Recommended abolition of Planning Commission, Deletion of some articles empowering Centre ,Equal representation to Rajya sabha</a:t>
            </a:r>
          </a:p>
          <a:p>
            <a:r>
              <a:rPr lang="en-US" altLang="en-US" sz="2800"/>
              <a:t>Sarkaria Commission:  Recommended Inter –Govt. Council, Inter-State Council Minimal Use of Art.356</a:t>
            </a:r>
          </a:p>
          <a:p>
            <a:endParaRPr lang="en-US" altLang="en-US" sz="2800"/>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E404-CB76-43DB-B1C2-983DF3F6332E}"/>
              </a:ext>
            </a:extLst>
          </p:cNvPr>
          <p:cNvSpPr>
            <a:spLocks noGrp="1"/>
          </p:cNvSpPr>
          <p:nvPr>
            <p:ph type="title"/>
          </p:nvPr>
        </p:nvSpPr>
        <p:spPr/>
        <p:txBody>
          <a:bodyPr>
            <a:normAutofit fontScale="90000"/>
          </a:bodyPr>
          <a:lstStyle/>
          <a:p>
            <a:pPr eaLnBrk="1" fontAlgn="auto" hangingPunct="1">
              <a:spcAft>
                <a:spcPts val="0"/>
              </a:spcAft>
              <a:defRPr/>
            </a:pPr>
            <a:r>
              <a:rPr lang="fr-FR" dirty="0" err="1">
                <a:solidFill>
                  <a:schemeClr val="accent1">
                    <a:lumMod val="75000"/>
                  </a:schemeClr>
                </a:solidFill>
                <a:latin typeface="Arial Rounded MT Bold" pitchFamily="34" charset="0"/>
              </a:rPr>
              <a:t>Why</a:t>
            </a:r>
            <a:r>
              <a:rPr lang="fr-FR" dirty="0">
                <a:solidFill>
                  <a:schemeClr val="accent1">
                    <a:lumMod val="75000"/>
                  </a:schemeClr>
                </a:solidFill>
                <a:latin typeface="Arial Rounded MT Bold" pitchFamily="34" charset="0"/>
              </a:rPr>
              <a:t> do </a:t>
            </a:r>
            <a:r>
              <a:rPr lang="fr-FR" dirty="0" err="1">
                <a:solidFill>
                  <a:schemeClr val="accent1">
                    <a:lumMod val="75000"/>
                  </a:schemeClr>
                </a:solidFill>
                <a:latin typeface="Arial Rounded MT Bold" pitchFamily="34" charset="0"/>
              </a:rPr>
              <a:t>we</a:t>
            </a:r>
            <a:r>
              <a:rPr lang="fr-FR" dirty="0">
                <a:solidFill>
                  <a:schemeClr val="accent1">
                    <a:lumMod val="75000"/>
                  </a:schemeClr>
                </a:solidFill>
                <a:latin typeface="Arial Rounded MT Bold" pitchFamily="34" charset="0"/>
              </a:rPr>
              <a:t> call </a:t>
            </a:r>
            <a:r>
              <a:rPr lang="fr-FR" dirty="0" err="1">
                <a:solidFill>
                  <a:schemeClr val="accent1">
                    <a:lumMod val="75000"/>
                  </a:schemeClr>
                </a:solidFill>
                <a:latin typeface="Arial Rounded MT Bold" pitchFamily="34" charset="0"/>
              </a:rPr>
              <a:t>these</a:t>
            </a:r>
            <a:r>
              <a:rPr lang="fr-FR" dirty="0">
                <a:solidFill>
                  <a:schemeClr val="accent1">
                    <a:lumMod val="75000"/>
                  </a:schemeClr>
                </a:solidFill>
                <a:latin typeface="Arial Rounded MT Bold" pitchFamily="34" charset="0"/>
              </a:rPr>
              <a:t> </a:t>
            </a:r>
            <a:r>
              <a:rPr lang="fr-FR" dirty="0" err="1">
                <a:solidFill>
                  <a:schemeClr val="accent1">
                    <a:lumMod val="75000"/>
                  </a:schemeClr>
                </a:solidFill>
                <a:latin typeface="Arial Rounded MT Bold" pitchFamily="34" charset="0"/>
              </a:rPr>
              <a:t>Rights</a:t>
            </a:r>
            <a:r>
              <a:rPr lang="fr-FR" dirty="0">
                <a:solidFill>
                  <a:schemeClr val="accent1">
                    <a:lumMod val="75000"/>
                  </a:schemeClr>
                </a:solidFill>
                <a:latin typeface="Arial Rounded MT Bold" pitchFamily="34" charset="0"/>
              </a:rPr>
              <a:t> </a:t>
            </a:r>
            <a:r>
              <a:rPr lang="fr-FR" dirty="0" err="1">
                <a:solidFill>
                  <a:schemeClr val="accent1">
                    <a:lumMod val="75000"/>
                  </a:schemeClr>
                </a:solidFill>
                <a:latin typeface="Arial Rounded MT Bold" pitchFamily="34" charset="0"/>
              </a:rPr>
              <a:t>Fundamental</a:t>
            </a:r>
            <a:r>
              <a:rPr lang="fr-FR" dirty="0">
                <a:solidFill>
                  <a:schemeClr val="accent1">
                    <a:lumMod val="75000"/>
                  </a:schemeClr>
                </a:solidFill>
                <a:latin typeface="Arial Rounded MT Bold" pitchFamily="34" charset="0"/>
              </a:rPr>
              <a:t>?</a:t>
            </a:r>
            <a:endParaRPr lang="en-IN" dirty="0">
              <a:solidFill>
                <a:schemeClr val="accent1">
                  <a:lumMod val="75000"/>
                </a:schemeClr>
              </a:solidFill>
              <a:latin typeface="Arial Rounded MT Bold" pitchFamily="34" charset="0"/>
            </a:endParaRPr>
          </a:p>
        </p:txBody>
      </p:sp>
      <p:sp>
        <p:nvSpPr>
          <p:cNvPr id="3" name="Content Placeholder 2">
            <a:extLst>
              <a:ext uri="{FF2B5EF4-FFF2-40B4-BE49-F238E27FC236}">
                <a16:creationId xmlns:a16="http://schemas.microsoft.com/office/drawing/2014/main" id="{D5290993-866B-499F-8CCF-4AF1EFF71387}"/>
              </a:ext>
            </a:extLst>
          </p:cNvPr>
          <p:cNvSpPr>
            <a:spLocks noGrp="1"/>
          </p:cNvSpPr>
          <p:nvPr>
            <p:ph idx="1"/>
          </p:nvPr>
        </p:nvSpPr>
        <p:spPr/>
        <p:txBody>
          <a:bodyPr>
            <a:normAutofit/>
          </a:bodyPr>
          <a:lstStyle/>
          <a:p>
            <a:pPr marL="514350" indent="-514350" eaLnBrk="1" fontAlgn="auto" hangingPunct="1">
              <a:spcAft>
                <a:spcPts val="0"/>
              </a:spcAft>
              <a:buClr>
                <a:schemeClr val="accent3"/>
              </a:buClr>
              <a:buFont typeface="Wingdings" pitchFamily="2" charset="2"/>
              <a:buChar char="Ø"/>
              <a:defRPr/>
            </a:pP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These</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Rights</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are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incorporated</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in the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third</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Chapter</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of the Constitution of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India</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a:t>
            </a:r>
          </a:p>
          <a:p>
            <a:pPr marL="514350" indent="-514350" eaLnBrk="1" fontAlgn="auto" hangingPunct="1">
              <a:spcAft>
                <a:spcPts val="0"/>
              </a:spcAft>
              <a:buClr>
                <a:schemeClr val="accent3"/>
              </a:buClr>
              <a:buFont typeface="Wingdings" pitchFamily="2" charset="2"/>
              <a:buChar char="Ø"/>
              <a:defRPr/>
            </a:pP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They</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afford</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 basis for the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development</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of an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Individual</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a:t>
            </a:r>
          </a:p>
          <a:p>
            <a:pPr marL="514350" indent="-514350" eaLnBrk="1" fontAlgn="auto" hangingPunct="1">
              <a:spcAft>
                <a:spcPts val="0"/>
              </a:spcAft>
              <a:buClr>
                <a:schemeClr val="accent3"/>
              </a:buClr>
              <a:buFont typeface="Wingdings" pitchFamily="2" charset="2"/>
              <a:buChar char="Ø"/>
              <a:defRPr/>
            </a:pPr>
            <a:r>
              <a:rPr lang="fr-FR" sz="3600" dirty="0">
                <a:solidFill>
                  <a:schemeClr val="accent3">
                    <a:lumMod val="50000"/>
                  </a:schemeClr>
                </a:solidFill>
                <a:latin typeface="Arial Unicode MS" pitchFamily="34" charset="-128"/>
                <a:ea typeface="Arial Unicode MS" pitchFamily="34" charset="-128"/>
                <a:cs typeface="Arial Unicode MS" pitchFamily="34" charset="-128"/>
              </a:rPr>
              <a:t>The people and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officials</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of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India</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are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ought</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to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enjoy</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these</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rights</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a:t>
            </a:r>
            <a:endParaRPr lang="en-IN" sz="3600" dirty="0">
              <a:solidFill>
                <a:schemeClr val="accent3">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comb/>
    <p:sndAc>
      <p:stSnd>
        <p:snd r:embed="rId2" name="whoo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FC5A06E-5E22-45A8-9B43-64C71EF67B12}"/>
              </a:ext>
            </a:extLst>
          </p:cNvPr>
          <p:cNvSpPr>
            <a:spLocks noGrp="1"/>
          </p:cNvSpPr>
          <p:nvPr>
            <p:ph type="title"/>
          </p:nvPr>
        </p:nvSpPr>
        <p:spPr/>
        <p:txBody>
          <a:bodyPr/>
          <a:lstStyle/>
          <a:p>
            <a:pPr eaLnBrk="1" hangingPunct="1"/>
            <a:r>
              <a:rPr lang="fr-FR" altLang="en-US">
                <a:latin typeface="Arial Rounded MT Bold" panose="020B0604020202020204" pitchFamily="34" charset="0"/>
              </a:rPr>
              <a:t>Nature of Rights</a:t>
            </a:r>
            <a:endParaRPr lang="en-IN" altLang="en-US">
              <a:latin typeface="Arial Rounded MT Bold" panose="020B0604020202020204" pitchFamily="34" charset="0"/>
            </a:endParaRPr>
          </a:p>
        </p:txBody>
      </p:sp>
      <p:sp>
        <p:nvSpPr>
          <p:cNvPr id="3" name="Content Placeholder 2">
            <a:extLst>
              <a:ext uri="{FF2B5EF4-FFF2-40B4-BE49-F238E27FC236}">
                <a16:creationId xmlns:a16="http://schemas.microsoft.com/office/drawing/2014/main" id="{DC7CB459-74E2-4462-BF20-B830759AD9B1}"/>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are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a:t>
            </a:r>
            <a:r>
              <a:rPr lang="fr-FR" dirty="0">
                <a:solidFill>
                  <a:schemeClr val="tx2">
                    <a:lumMod val="75000"/>
                  </a:schemeClr>
                </a:solidFill>
                <a:latin typeface="Arial Unicode MS" pitchFamily="34" charset="-128"/>
                <a:ea typeface="Arial Unicode MS" pitchFamily="34" charset="-128"/>
                <a:cs typeface="Arial Unicode MS" pitchFamily="34" charset="-128"/>
              </a:rPr>
              <a:t> for all.</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are justiciable – Article 32</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are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absolute</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They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limit</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authority</a:t>
            </a:r>
            <a:r>
              <a:rPr lang="fr-FR" dirty="0">
                <a:solidFill>
                  <a:schemeClr val="tx2">
                    <a:lumMod val="75000"/>
                  </a:schemeClr>
                </a:solidFill>
                <a:latin typeface="Arial Unicode MS" pitchFamily="34" charset="-128"/>
                <a:ea typeface="Arial Unicode MS" pitchFamily="34" charset="-128"/>
                <a:cs typeface="Arial Unicode MS" pitchFamily="34" charset="-128"/>
              </a:rPr>
              <a:t> of the central and state </a:t>
            </a:r>
            <a:r>
              <a:rPr lang="fr-FR" dirty="0" err="1">
                <a:solidFill>
                  <a:schemeClr val="tx2">
                    <a:lumMod val="75000"/>
                  </a:schemeClr>
                </a:solidFill>
                <a:latin typeface="Arial Unicode MS" pitchFamily="34" charset="-128"/>
                <a:ea typeface="Arial Unicode MS" pitchFamily="34" charset="-128"/>
                <a:cs typeface="Arial Unicode MS" pitchFamily="34" charset="-128"/>
              </a:rPr>
              <a:t>governments</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distinguish</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between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citizens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foreign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nationals</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They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suspended</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during</a:t>
            </a:r>
            <a:r>
              <a:rPr lang="fr-FR" dirty="0">
                <a:solidFill>
                  <a:schemeClr val="tx2">
                    <a:lumMod val="75000"/>
                  </a:schemeClr>
                </a:solidFill>
                <a:latin typeface="Arial Unicode MS" pitchFamily="34" charset="-128"/>
                <a:ea typeface="Arial Unicode MS" pitchFamily="34" charset="-128"/>
                <a:cs typeface="Arial Unicode MS" pitchFamily="34" charset="-128"/>
              </a:rPr>
              <a:t> emergency.</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Parliament</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amend</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latin typeface="Arial Unicode MS" pitchFamily="34" charset="-128"/>
                <a:ea typeface="Arial Unicode MS" pitchFamily="34" charset="-128"/>
                <a:cs typeface="Arial Unicode MS" pitchFamily="34" charset="-128"/>
              </a:rPr>
              <a:t>.</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transition>
    <p:randomBar/>
    <p:sndAc>
      <p:stSnd>
        <p:snd r:embed="rId2" name="wind.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A77F-EA5F-4FBF-95EF-C469DA87786D}"/>
              </a:ext>
            </a:extLst>
          </p:cNvPr>
          <p:cNvSpPr>
            <a:spLocks noGrp="1"/>
          </p:cNvSpPr>
          <p:nvPr>
            <p:ph type="title"/>
          </p:nvPr>
        </p:nvSpPr>
        <p:spPr/>
        <p:txBody>
          <a:bodyPr>
            <a:normAutofit fontScale="90000"/>
          </a:bodyPr>
          <a:lstStyle/>
          <a:p>
            <a:pPr eaLnBrk="1" fontAlgn="auto" hangingPunct="1">
              <a:spcAft>
                <a:spcPts val="0"/>
              </a:spcAft>
              <a:defRPr/>
            </a:pPr>
            <a:r>
              <a:rPr lang="fr-FR" dirty="0">
                <a:latin typeface="Arial Rounded MT Bold" pitchFamily="34" charset="0"/>
              </a:rPr>
              <a:t>Right to </a:t>
            </a:r>
            <a:r>
              <a:rPr lang="fr-FR" dirty="0" err="1">
                <a:latin typeface="Arial Rounded MT Bold" pitchFamily="34" charset="0"/>
              </a:rPr>
              <a:t>Equality</a:t>
            </a:r>
            <a:r>
              <a:rPr lang="fr-FR" dirty="0">
                <a:latin typeface="Arial Rounded MT Bold" pitchFamily="34" charset="0"/>
              </a:rPr>
              <a:t>, Article-14 to 18</a:t>
            </a:r>
            <a:endParaRPr lang="en-IN" dirty="0">
              <a:latin typeface="Arial Rounded MT Bold" pitchFamily="34" charset="0"/>
            </a:endParaRPr>
          </a:p>
        </p:txBody>
      </p:sp>
      <p:sp>
        <p:nvSpPr>
          <p:cNvPr id="3" name="Content Placeholder 2">
            <a:extLst>
              <a:ext uri="{FF2B5EF4-FFF2-40B4-BE49-F238E27FC236}">
                <a16:creationId xmlns:a16="http://schemas.microsoft.com/office/drawing/2014/main" id="{0DD4F478-BD5C-4643-9AB2-A8CC1C8A67D8}"/>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q"/>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before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law</a:t>
            </a:r>
            <a:r>
              <a:rPr lang="fr-FR" dirty="0">
                <a:solidFill>
                  <a:schemeClr val="tx2">
                    <a:lumMod val="75000"/>
                  </a:schemeClr>
                </a:solidFill>
                <a:latin typeface="Arial Unicode MS" pitchFamily="34" charset="-128"/>
                <a:ea typeface="Arial Unicode MS" pitchFamily="34" charset="-128"/>
                <a:cs typeface="Arial Unicode MS" pitchFamily="34" charset="-128"/>
              </a:rPr>
              <a:t> Article-14 </a:t>
            </a:r>
            <a:r>
              <a:rPr lang="fr-FR" dirty="0" err="1">
                <a:solidFill>
                  <a:schemeClr val="tx2">
                    <a:lumMod val="75000"/>
                  </a:schemeClr>
                </a:solidFill>
                <a:latin typeface="Arial Unicode MS" pitchFamily="34" charset="-128"/>
                <a:ea typeface="Arial Unicode MS" pitchFamily="34" charset="-128"/>
                <a:cs typeface="Arial Unicode MS" pitchFamily="34" charset="-128"/>
              </a:rPr>
              <a:t>provides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that</a:t>
            </a:r>
            <a:r>
              <a:rPr lang="fr-FR" dirty="0">
                <a:solidFill>
                  <a:schemeClr val="tx2">
                    <a:lumMod val="75000"/>
                  </a:schemeClr>
                </a:solidFill>
                <a:latin typeface="Arial Unicode MS" pitchFamily="34" charset="-128"/>
                <a:ea typeface="Arial Unicode MS" pitchFamily="34" charset="-128"/>
                <a:cs typeface="Arial Unicode MS" pitchFamily="34" charset="-128"/>
              </a:rPr>
              <a:t> «the state </a:t>
            </a:r>
            <a:r>
              <a:rPr lang="fr-FR" dirty="0" err="1">
                <a:solidFill>
                  <a:schemeClr val="tx2">
                    <a:lumMod val="75000"/>
                  </a:schemeClr>
                </a:solidFill>
                <a:latin typeface="Arial Unicode MS" pitchFamily="34" charset="-128"/>
                <a:ea typeface="Arial Unicode MS" pitchFamily="34" charset="-128"/>
                <a:cs typeface="Arial Unicode MS" pitchFamily="34" charset="-128"/>
              </a:rPr>
              <a:t>shall</a:t>
            </a:r>
            <a:r>
              <a:rPr lang="fr-FR" dirty="0">
                <a:solidFill>
                  <a:schemeClr val="tx2">
                    <a:lumMod val="75000"/>
                  </a:schemeClr>
                </a:solidFill>
                <a:latin typeface="Arial Unicode MS" pitchFamily="34" charset="-128"/>
                <a:ea typeface="Arial Unicode MS" pitchFamily="34" charset="-128"/>
                <a:cs typeface="Arial Unicode MS" pitchFamily="34" charset="-128"/>
              </a:rPr>
              <a:t>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deny</a:t>
            </a:r>
            <a:r>
              <a:rPr lang="fr-FR" dirty="0">
                <a:solidFill>
                  <a:schemeClr val="tx2">
                    <a:lumMod val="75000"/>
                  </a:schemeClr>
                </a:solidFill>
                <a:latin typeface="Arial Unicode MS" pitchFamily="34" charset="-128"/>
                <a:ea typeface="Arial Unicode MS" pitchFamily="34" charset="-128"/>
                <a:cs typeface="Arial Unicode MS" pitchFamily="34" charset="-128"/>
              </a:rPr>
              <a:t> to </a:t>
            </a:r>
            <a:r>
              <a:rPr lang="fr-FR" dirty="0" err="1">
                <a:solidFill>
                  <a:schemeClr val="tx2">
                    <a:lumMod val="75000"/>
                  </a:schemeClr>
                </a:solidFill>
                <a:latin typeface="Arial Unicode MS" pitchFamily="34" charset="-128"/>
                <a:ea typeface="Arial Unicode MS" pitchFamily="34" charset="-128"/>
                <a:cs typeface="Arial Unicode MS" pitchFamily="34" charset="-128"/>
              </a:rPr>
              <a:t>any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person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equality</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before</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law</a:t>
            </a:r>
            <a:r>
              <a:rPr lang="fr-FR" dirty="0">
                <a:solidFill>
                  <a:schemeClr val="tx2">
                    <a:lumMod val="75000"/>
                  </a:schemeClr>
                </a:solidFill>
                <a:latin typeface="Arial Unicode MS" pitchFamily="34" charset="-128"/>
                <a:ea typeface="Arial Unicode MS" pitchFamily="34" charset="-128"/>
                <a:cs typeface="Arial Unicode MS" pitchFamily="34" charset="-128"/>
              </a:rPr>
              <a:t> or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a:t>
            </a:r>
            <a:r>
              <a:rPr lang="fr-FR" dirty="0">
                <a:solidFill>
                  <a:schemeClr val="tx2">
                    <a:lumMod val="75000"/>
                  </a:schemeClr>
                </a:solidFill>
                <a:latin typeface="Arial Unicode MS" pitchFamily="34" charset="-128"/>
                <a:ea typeface="Arial Unicode MS" pitchFamily="34" charset="-128"/>
                <a:cs typeface="Arial Unicode MS" pitchFamily="34" charset="-128"/>
              </a:rPr>
              <a:t> protection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law</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within</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territory</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India</a:t>
            </a:r>
            <a:r>
              <a:rPr lang="fr-FR" dirty="0">
                <a:solidFill>
                  <a:schemeClr val="tx2">
                    <a:lumMod val="75000"/>
                  </a:schemeClr>
                </a:solidFill>
                <a:latin typeface="Arial Unicode MS" pitchFamily="34" charset="-128"/>
                <a:ea typeface="Arial Unicode MS" pitchFamily="34" charset="-128"/>
                <a:cs typeface="Arial Unicode MS" pitchFamily="34" charset="-128"/>
              </a:rPr>
              <a:t> ».</a:t>
            </a:r>
          </a:p>
          <a:p>
            <a:pPr marL="274320" indent="-274320" eaLnBrk="1" fontAlgn="auto" hangingPunct="1">
              <a:spcAft>
                <a:spcPts val="0"/>
              </a:spcAft>
              <a:buClr>
                <a:schemeClr val="accent3"/>
              </a:buClr>
              <a:buFont typeface="Wingdings" pitchFamily="2" charset="2"/>
              <a:buChar char="q"/>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Prohibilition</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Descrimination</a:t>
            </a:r>
            <a:r>
              <a:rPr lang="fr-FR" dirty="0">
                <a:solidFill>
                  <a:schemeClr val="tx2">
                    <a:lumMod val="75000"/>
                  </a:schemeClr>
                </a:solidFill>
                <a:latin typeface="Arial Unicode MS" pitchFamily="34" charset="-128"/>
                <a:ea typeface="Arial Unicode MS" pitchFamily="34" charset="-128"/>
                <a:cs typeface="Arial Unicode MS" pitchFamily="34" charset="-128"/>
              </a:rPr>
              <a:t>, Article-15</a:t>
            </a:r>
          </a:p>
          <a:p>
            <a:pPr marL="274320" indent="-274320" eaLnBrk="1" fontAlgn="auto" hangingPunct="1">
              <a:spcAft>
                <a:spcPts val="0"/>
              </a:spcAft>
              <a:buClr>
                <a:schemeClr val="accent3"/>
              </a:buClr>
              <a:buFont typeface="Wingdings" pitchFamily="2" charset="2"/>
              <a:buChar char="q"/>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opportunity</a:t>
            </a:r>
            <a:r>
              <a:rPr lang="fr-FR" dirty="0">
                <a:solidFill>
                  <a:schemeClr val="tx2">
                    <a:lumMod val="75000"/>
                  </a:schemeClr>
                </a:solidFill>
                <a:latin typeface="Arial Unicode MS" pitchFamily="34" charset="-128"/>
                <a:ea typeface="Arial Unicode MS" pitchFamily="34" charset="-128"/>
                <a:cs typeface="Arial Unicode MS" pitchFamily="34" charset="-128"/>
              </a:rPr>
              <a:t> Article-16</a:t>
            </a:r>
          </a:p>
          <a:p>
            <a:pPr marL="274320" indent="-274320" eaLnBrk="1" fontAlgn="auto" hangingPunct="1">
              <a:spcAft>
                <a:spcPts val="0"/>
              </a:spcAft>
              <a:buClr>
                <a:schemeClr val="accent3"/>
              </a:buClr>
              <a:buFont typeface="Wingdings" pitchFamily="2" charset="2"/>
              <a:buChar char="q"/>
              <a:defRPr/>
            </a:pPr>
            <a:r>
              <a:rPr lang="fr-FR" dirty="0">
                <a:solidFill>
                  <a:schemeClr val="tx2">
                    <a:lumMod val="75000"/>
                  </a:schemeClr>
                </a:solidFill>
                <a:latin typeface="Arial Unicode MS" pitchFamily="34" charset="-128"/>
                <a:ea typeface="Arial Unicode MS" pitchFamily="34" charset="-128"/>
                <a:cs typeface="Arial Unicode MS" pitchFamily="34" charset="-128"/>
              </a:rPr>
              <a:t>Abolition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untouchability</a:t>
            </a:r>
            <a:r>
              <a:rPr lang="fr-FR" dirty="0">
                <a:solidFill>
                  <a:schemeClr val="tx2">
                    <a:lumMod val="75000"/>
                  </a:schemeClr>
                </a:solidFill>
                <a:latin typeface="Arial Unicode MS" pitchFamily="34" charset="-128"/>
                <a:ea typeface="Arial Unicode MS" pitchFamily="34" charset="-128"/>
                <a:cs typeface="Arial Unicode MS" pitchFamily="34" charset="-128"/>
              </a:rPr>
              <a:t> Article-17</a:t>
            </a:r>
          </a:p>
          <a:p>
            <a:pPr marL="274320" indent="-274320" eaLnBrk="1" fontAlgn="auto" hangingPunct="1">
              <a:spcAft>
                <a:spcPts val="0"/>
              </a:spcAft>
              <a:buClr>
                <a:schemeClr val="accent3"/>
              </a:buClr>
              <a:buFont typeface="Wingdings" pitchFamily="2" charset="2"/>
              <a:buChar char="q"/>
              <a:defRPr/>
            </a:pPr>
            <a:r>
              <a:rPr lang="fr-FR" dirty="0">
                <a:solidFill>
                  <a:schemeClr val="tx2">
                    <a:lumMod val="75000"/>
                  </a:schemeClr>
                </a:solidFill>
                <a:latin typeface="Arial Unicode MS" pitchFamily="34" charset="-128"/>
                <a:ea typeface="Arial Unicode MS" pitchFamily="34" charset="-128"/>
                <a:cs typeface="Arial Unicode MS" pitchFamily="34" charset="-128"/>
              </a:rPr>
              <a:t>Abolition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titles</a:t>
            </a:r>
            <a:r>
              <a:rPr lang="fr-FR" dirty="0">
                <a:solidFill>
                  <a:schemeClr val="tx2">
                    <a:lumMod val="75000"/>
                  </a:schemeClr>
                </a:solidFill>
                <a:latin typeface="Arial Unicode MS" pitchFamily="34" charset="-128"/>
                <a:ea typeface="Arial Unicode MS" pitchFamily="34" charset="-128"/>
                <a:cs typeface="Arial Unicode MS" pitchFamily="34" charset="-128"/>
              </a:rPr>
              <a:t> Article-18</a:t>
            </a:r>
            <a:endParaRPr lang="en-IN" dirty="0">
              <a:solidFill>
                <a:schemeClr val="tx2">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randomBar dir="vert"/>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B8DC736-EAE6-445B-B9DA-3D7CAB4622AB}"/>
              </a:ext>
            </a:extLst>
          </p:cNvPr>
          <p:cNvSpPr>
            <a:spLocks noGrp="1"/>
          </p:cNvSpPr>
          <p:nvPr>
            <p:ph type="title"/>
          </p:nvPr>
        </p:nvSpPr>
        <p:spPr>
          <a:xfrm>
            <a:off x="609600" y="1176338"/>
            <a:ext cx="2212975" cy="1582737"/>
          </a:xfrm>
        </p:spPr>
        <p:txBody>
          <a:bodyPr/>
          <a:lstStyle/>
          <a:p>
            <a:pPr eaLnBrk="1" hangingPunct="1"/>
            <a:r>
              <a:rPr lang="fr-FR" altLang="en-US"/>
              <a:t>Right to Freedom</a:t>
            </a:r>
            <a:endParaRPr lang="en-IN" altLang="en-US"/>
          </a:p>
        </p:txBody>
      </p:sp>
      <p:sp>
        <p:nvSpPr>
          <p:cNvPr id="10243" name="Text Placeholder 2">
            <a:extLst>
              <a:ext uri="{FF2B5EF4-FFF2-40B4-BE49-F238E27FC236}">
                <a16:creationId xmlns:a16="http://schemas.microsoft.com/office/drawing/2014/main" id="{C782FBD8-2819-4239-AF01-F34611A08369}"/>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itchFamily="34" charset="-128"/>
                <a:ea typeface="Arial Unicode MS" pitchFamily="34" charset="-128"/>
              </a:rPr>
              <a:t>Article 19 to 22</a:t>
            </a:r>
            <a:endParaRPr lang="en-IN" altLang="en-US" sz="1600">
              <a:latin typeface="Arial Unicode MS" pitchFamily="34" charset="-128"/>
              <a:ea typeface="Arial Unicode MS" pitchFamily="34" charset="-128"/>
            </a:endParaRPr>
          </a:p>
        </p:txBody>
      </p:sp>
      <p:pic>
        <p:nvPicPr>
          <p:cNvPr id="10244" name="Picture Placeholder 6" descr="Right to Freedom.jpg">
            <a:extLst>
              <a:ext uri="{FF2B5EF4-FFF2-40B4-BE49-F238E27FC236}">
                <a16:creationId xmlns:a16="http://schemas.microsoft.com/office/drawing/2014/main" id="{E7743804-29B3-4609-BD38-EF868E11AA1C}"/>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5942" r="5942"/>
          <a:stretch>
            <a:fillRect/>
          </a:stretch>
        </p:blipFill>
        <p:spPr>
          <a:xfrm rot="420000">
            <a:off x="3486150" y="1200150"/>
            <a:ext cx="4618038" cy="3930650"/>
          </a:xfrm>
          <a:ln>
            <a:headEnd/>
            <a:tailEnd/>
          </a:ln>
        </p:spPr>
      </p:pic>
    </p:spTree>
  </p:cSld>
  <p:clrMapOvr>
    <a:masterClrMapping/>
  </p:clrMapOvr>
  <p:transition>
    <p:wheel spokes="3"/>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1E454B2-6529-4646-9CE9-C5A46B569639}"/>
              </a:ext>
            </a:extLst>
          </p:cNvPr>
          <p:cNvSpPr>
            <a:spLocks noGrp="1"/>
          </p:cNvSpPr>
          <p:nvPr>
            <p:ph type="title"/>
          </p:nvPr>
        </p:nvSpPr>
        <p:spPr/>
        <p:txBody>
          <a:bodyPr/>
          <a:lstStyle/>
          <a:p>
            <a:pPr eaLnBrk="1" hangingPunct="1"/>
            <a:r>
              <a:rPr lang="fr-FR" altLang="en-US">
                <a:latin typeface="Arial Rounded MT Bold" panose="020B0604020202020204" pitchFamily="34" charset="0"/>
              </a:rPr>
              <a:t>Right to Freedom</a:t>
            </a:r>
            <a:endParaRPr lang="en-IN" altLang="en-US">
              <a:latin typeface="Arial Rounded MT Bold" panose="020B0604020202020204" pitchFamily="34" charset="0"/>
            </a:endParaRPr>
          </a:p>
        </p:txBody>
      </p:sp>
      <p:sp>
        <p:nvSpPr>
          <p:cNvPr id="4" name="Content Placeholder 3">
            <a:extLst>
              <a:ext uri="{FF2B5EF4-FFF2-40B4-BE49-F238E27FC236}">
                <a16:creationId xmlns:a16="http://schemas.microsoft.com/office/drawing/2014/main" id="{28255BD6-82D2-4A58-9806-DC349105FC3D}"/>
              </a:ext>
            </a:extLst>
          </p:cNvPr>
          <p:cNvSpPr>
            <a:spLocks noGrp="1"/>
          </p:cNvSpPr>
          <p:nvPr>
            <p:ph idx="1"/>
          </p:nvPr>
        </p:nvSpPr>
        <p:spPr/>
        <p:txBody>
          <a:bodyPr>
            <a:normAutofit fontScale="25000" lnSpcReduction="20000"/>
          </a:bodyPr>
          <a:lstStyle/>
          <a:p>
            <a:pPr marL="514350" indent="-514350" algn="just" eaLnBrk="1" fontAlgn="auto" hangingPunct="1">
              <a:spcAft>
                <a:spcPts val="0"/>
              </a:spcAft>
              <a:buClr>
                <a:schemeClr val="accent3"/>
              </a:buClr>
              <a:buFont typeface="Wingdings" pitchFamily="2" charset="2"/>
              <a:buChar char="Ø"/>
              <a:defRPr/>
            </a:pPr>
            <a:r>
              <a:rPr lang="fr-FR" sz="48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4800" b="1" dirty="0">
                <a:solidFill>
                  <a:schemeClr val="bg2">
                    <a:lumMod val="25000"/>
                  </a:schemeClr>
                </a:solidFill>
                <a:latin typeface="Arial Unicode MS" pitchFamily="34" charset="-128"/>
                <a:ea typeface="Arial Unicode MS" pitchFamily="34" charset="-128"/>
                <a:cs typeface="Arial Unicode MS" pitchFamily="34" charset="-128"/>
              </a:rPr>
              <a:t> of speech and expression Article-19</a:t>
            </a:r>
          </a:p>
          <a:p>
            <a:pPr marL="514350" indent="-514350" algn="just" eaLnBrk="1" fontAlgn="auto" hangingPunct="1">
              <a:spcAft>
                <a:spcPts val="0"/>
              </a:spcAft>
              <a:buClr>
                <a:schemeClr val="accent3"/>
              </a:buClr>
              <a:buFont typeface="Wingdings 2"/>
              <a:buNone/>
              <a:defRPr/>
            </a:pPr>
            <a:endParaRPr lang="fr-FR" sz="48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2"/>
              <a:buNone/>
              <a:defRPr/>
            </a:pPr>
            <a:endParaRPr lang="fr-FR" sz="48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2"/>
              <a:buChar char=""/>
              <a:defRPr/>
            </a:pP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of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Press</a:t>
            </a:r>
            <a:r>
              <a:rPr lang="fr-FR" sz="5600" dirty="0">
                <a:solidFill>
                  <a:schemeClr val="bg2">
                    <a:lumMod val="25000"/>
                  </a:schemeClr>
                </a:solidFill>
                <a:latin typeface="Arial Unicode MS" pitchFamily="34" charset="-128"/>
                <a:ea typeface="Arial Unicode MS" pitchFamily="34" charset="-128"/>
                <a:cs typeface="Arial Unicode MS" pitchFamily="34" charset="-128"/>
              </a:rPr>
              <a:t> – Article-361 A has been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inserted</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according</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which</a:t>
            </a:r>
            <a:r>
              <a:rPr lang="fr-FR" sz="5600" dirty="0">
                <a:solidFill>
                  <a:schemeClr val="bg2">
                    <a:lumMod val="25000"/>
                  </a:schemeClr>
                </a:solidFill>
                <a:latin typeface="Arial Unicode MS" pitchFamily="34" charset="-128"/>
                <a:ea typeface="Arial Unicode MS" pitchFamily="34" charset="-128"/>
                <a:cs typeface="Arial Unicode MS" pitchFamily="34" charset="-128"/>
              </a:rPr>
              <a:t> the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press</a:t>
            </a:r>
            <a:r>
              <a:rPr lang="fr-FR" sz="5600" dirty="0">
                <a:solidFill>
                  <a:schemeClr val="bg2">
                    <a:lumMod val="25000"/>
                  </a:schemeClr>
                </a:solidFill>
                <a:latin typeface="Arial Unicode MS" pitchFamily="34" charset="-128"/>
                <a:ea typeface="Arial Unicode MS" pitchFamily="34" charset="-128"/>
                <a:cs typeface="Arial Unicode MS" pitchFamily="34" charset="-128"/>
              </a:rPr>
              <a:t> has been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given</a:t>
            </a:r>
            <a:r>
              <a:rPr lang="fr-FR" sz="5600" dirty="0">
                <a:solidFill>
                  <a:schemeClr val="bg2">
                    <a:lumMod val="25000"/>
                  </a:schemeClr>
                </a:solidFill>
                <a:latin typeface="Arial Unicode MS" pitchFamily="34" charset="-128"/>
                <a:ea typeface="Arial Unicode MS" pitchFamily="34" charset="-128"/>
                <a:cs typeface="Arial Unicode MS" pitchFamily="34" charset="-128"/>
              </a:rPr>
              <a:t> the power to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publish</a:t>
            </a:r>
            <a:r>
              <a:rPr lang="fr-FR" sz="5600" dirty="0">
                <a:solidFill>
                  <a:schemeClr val="bg2">
                    <a:lumMod val="25000"/>
                  </a:schemeClr>
                </a:solidFill>
                <a:latin typeface="Arial Unicode MS" pitchFamily="34" charset="-128"/>
                <a:ea typeface="Arial Unicode MS" pitchFamily="34" charset="-128"/>
                <a:cs typeface="Arial Unicode MS" pitchFamily="34" charset="-128"/>
              </a:rPr>
              <a:t> an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account</a:t>
            </a:r>
            <a:r>
              <a:rPr lang="fr-FR" sz="5600" dirty="0">
                <a:solidFill>
                  <a:schemeClr val="bg2">
                    <a:lumMod val="25000"/>
                  </a:schemeClr>
                </a:solidFill>
                <a:latin typeface="Arial Unicode MS" pitchFamily="34" charset="-128"/>
                <a:ea typeface="Arial Unicode MS" pitchFamily="34" charset="-128"/>
                <a:cs typeface="Arial Unicode MS" pitchFamily="34" charset="-128"/>
              </a:rPr>
              <a:t> of the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proceedings</a:t>
            </a:r>
            <a:r>
              <a:rPr lang="fr-FR" sz="5600" dirty="0">
                <a:solidFill>
                  <a:schemeClr val="bg2">
                    <a:lumMod val="25000"/>
                  </a:schemeClr>
                </a:solidFill>
                <a:latin typeface="Arial Unicode MS" pitchFamily="34" charset="-128"/>
                <a:ea typeface="Arial Unicode MS" pitchFamily="34" charset="-128"/>
                <a:cs typeface="Arial Unicode MS" pitchFamily="34" charset="-128"/>
              </a:rPr>
              <a:t> of the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Indian</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Parliament</a:t>
            </a:r>
            <a:r>
              <a:rPr lang="fr-FR" sz="5600" dirty="0">
                <a:solidFill>
                  <a:schemeClr val="bg2">
                    <a:lumMod val="25000"/>
                  </a:schemeClr>
                </a:solidFill>
                <a:latin typeface="Arial Unicode MS" pitchFamily="34" charset="-128"/>
                <a:ea typeface="Arial Unicode MS" pitchFamily="34" charset="-128"/>
                <a:cs typeface="Arial Unicode MS" pitchFamily="34" charset="-128"/>
              </a:rPr>
              <a:t> and states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legislatures</a:t>
            </a:r>
            <a:r>
              <a:rPr lang="fr-FR" sz="5600" dirty="0">
                <a:solidFill>
                  <a:schemeClr val="bg2">
                    <a:lumMod val="25000"/>
                  </a:schemeClr>
                </a:solidFill>
                <a:latin typeface="Arial Unicode MS" pitchFamily="34" charset="-128"/>
                <a:ea typeface="Arial Unicode MS" pitchFamily="34" charset="-128"/>
                <a:cs typeface="Arial Unicode MS" pitchFamily="34" charset="-128"/>
              </a:rPr>
              <a:t>.</a:t>
            </a:r>
          </a:p>
          <a:p>
            <a:pPr marL="514350" indent="-514350" algn="just" eaLnBrk="1" fontAlgn="auto" hangingPunct="1">
              <a:spcAft>
                <a:spcPts val="0"/>
              </a:spcAft>
              <a:buClr>
                <a:schemeClr val="accent3"/>
              </a:buClr>
              <a:buFont typeface="Wingdings 2"/>
              <a:buChar char=""/>
              <a:defRPr/>
            </a:pPr>
            <a:r>
              <a:rPr lang="fr-FR" sz="5600" dirty="0">
                <a:solidFill>
                  <a:schemeClr val="bg2">
                    <a:lumMod val="25000"/>
                  </a:schemeClr>
                </a:solidFill>
                <a:latin typeface="Arial Unicode MS" pitchFamily="34" charset="-128"/>
                <a:ea typeface="Arial Unicode MS" pitchFamily="34" charset="-128"/>
                <a:cs typeface="Arial Unicode MS" pitchFamily="34" charset="-128"/>
              </a:rPr>
              <a:t>Right to information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is</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linked</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the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of speech and expression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granted</a:t>
            </a:r>
            <a:r>
              <a:rPr lang="fr-FR" sz="5600" dirty="0">
                <a:solidFill>
                  <a:schemeClr val="bg2">
                    <a:lumMod val="25000"/>
                  </a:schemeClr>
                </a:solidFill>
                <a:latin typeface="Arial Unicode MS" pitchFamily="34" charset="-128"/>
                <a:ea typeface="Arial Unicode MS" pitchFamily="34" charset="-128"/>
                <a:cs typeface="Arial Unicode MS" pitchFamily="34" charset="-128"/>
              </a:rPr>
              <a:t> in Article 19 in the constitution.</a:t>
            </a:r>
          </a:p>
          <a:p>
            <a:pPr marL="274320" indent="-274320" eaLnBrk="1" fontAlgn="auto" hangingPunct="1">
              <a:spcAft>
                <a:spcPts val="0"/>
              </a:spcAft>
              <a:buClr>
                <a:schemeClr val="accent3"/>
              </a:buClr>
              <a:buFont typeface="Wingdings" pitchFamily="2" charset="2"/>
              <a:buChar char="q"/>
              <a:defRPr/>
            </a:pP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assemble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peacefully</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without</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Arms</a:t>
            </a:r>
            <a:r>
              <a:rPr lang="fr-FR" sz="5600"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pitchFamily="2" charset="2"/>
              <a:buChar char="q"/>
              <a:defRPr/>
            </a:pP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form</a:t>
            </a:r>
            <a:r>
              <a:rPr lang="fr-FR" sz="5600" dirty="0">
                <a:solidFill>
                  <a:schemeClr val="bg2">
                    <a:lumMod val="25000"/>
                  </a:schemeClr>
                </a:solidFill>
                <a:latin typeface="Arial Unicode MS" pitchFamily="34" charset="-128"/>
                <a:ea typeface="Arial Unicode MS" pitchFamily="34" charset="-128"/>
                <a:cs typeface="Arial Unicode MS" pitchFamily="34" charset="-128"/>
              </a:rPr>
              <a:t> associations and unions.</a:t>
            </a:r>
          </a:p>
          <a:p>
            <a:pPr marL="274320" indent="-274320" algn="just" eaLnBrk="1" fontAlgn="auto" hangingPunct="1">
              <a:spcAft>
                <a:spcPts val="0"/>
              </a:spcAft>
              <a:buClr>
                <a:schemeClr val="accent3"/>
              </a:buClr>
              <a:buFont typeface="Wingdings" pitchFamily="2" charset="2"/>
              <a:buChar char="q"/>
              <a:defRPr/>
            </a:pP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move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freely</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throughout</a:t>
            </a:r>
            <a:r>
              <a:rPr lang="fr-FR" sz="5600" dirty="0">
                <a:solidFill>
                  <a:schemeClr val="bg2">
                    <a:lumMod val="25000"/>
                  </a:schemeClr>
                </a:solidFill>
                <a:latin typeface="Arial Unicode MS" pitchFamily="34" charset="-128"/>
                <a:ea typeface="Arial Unicode MS" pitchFamily="34" charset="-128"/>
                <a:cs typeface="Arial Unicode MS" pitchFamily="34" charset="-128"/>
              </a:rPr>
              <a:t> the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territory</a:t>
            </a:r>
            <a:r>
              <a:rPr lang="fr-FR" sz="5600" dirty="0">
                <a:solidFill>
                  <a:schemeClr val="bg2">
                    <a:lumMod val="25000"/>
                  </a:schemeClr>
                </a:solidFill>
                <a:latin typeface="Arial Unicode MS" pitchFamily="34" charset="-128"/>
                <a:ea typeface="Arial Unicode MS" pitchFamily="34" charset="-128"/>
                <a:cs typeface="Arial Unicode MS" pitchFamily="34" charset="-128"/>
              </a:rPr>
              <a:t> of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sz="5600"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algn="just" eaLnBrk="1" fontAlgn="auto" hangingPunct="1">
              <a:spcAft>
                <a:spcPts val="0"/>
              </a:spcAft>
              <a:buClr>
                <a:schemeClr val="accent3"/>
              </a:buClr>
              <a:buFont typeface="Wingdings" pitchFamily="2" charset="2"/>
              <a:buChar char="q"/>
              <a:defRPr/>
            </a:pP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reside</a:t>
            </a:r>
            <a:r>
              <a:rPr lang="fr-FR" sz="5600" dirty="0">
                <a:solidFill>
                  <a:schemeClr val="bg2">
                    <a:lumMod val="25000"/>
                  </a:schemeClr>
                </a:solidFill>
                <a:latin typeface="Arial Unicode MS" pitchFamily="34" charset="-128"/>
                <a:ea typeface="Arial Unicode MS" pitchFamily="34" charset="-128"/>
                <a:cs typeface="Arial Unicode MS" pitchFamily="34" charset="-128"/>
              </a:rPr>
              <a:t> and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settle</a:t>
            </a:r>
            <a:r>
              <a:rPr lang="fr-FR" sz="5600" dirty="0">
                <a:solidFill>
                  <a:schemeClr val="bg2">
                    <a:lumMod val="25000"/>
                  </a:schemeClr>
                </a:solidFill>
                <a:latin typeface="Arial Unicode MS" pitchFamily="34" charset="-128"/>
                <a:ea typeface="Arial Unicode MS" pitchFamily="34" charset="-128"/>
                <a:cs typeface="Arial Unicode MS" pitchFamily="34" charset="-128"/>
              </a:rPr>
              <a:t> in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any</a:t>
            </a:r>
            <a:r>
              <a:rPr lang="fr-FR" sz="5600" dirty="0">
                <a:solidFill>
                  <a:schemeClr val="bg2">
                    <a:lumMod val="25000"/>
                  </a:schemeClr>
                </a:solidFill>
                <a:latin typeface="Arial Unicode MS" pitchFamily="34" charset="-128"/>
                <a:ea typeface="Arial Unicode MS" pitchFamily="34" charset="-128"/>
                <a:cs typeface="Arial Unicode MS" pitchFamily="34" charset="-128"/>
              </a:rPr>
              <a:t> part of the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territory</a:t>
            </a:r>
            <a:r>
              <a:rPr lang="fr-FR" sz="5600" dirty="0">
                <a:solidFill>
                  <a:schemeClr val="bg2">
                    <a:lumMod val="25000"/>
                  </a:schemeClr>
                </a:solidFill>
                <a:latin typeface="Arial Unicode MS" pitchFamily="34" charset="-128"/>
                <a:ea typeface="Arial Unicode MS" pitchFamily="34" charset="-128"/>
                <a:cs typeface="Arial Unicode MS" pitchFamily="34" charset="-128"/>
              </a:rPr>
              <a:t> of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sz="5600"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algn="just" eaLnBrk="1" fontAlgn="auto" hangingPunct="1">
              <a:spcAft>
                <a:spcPts val="0"/>
              </a:spcAft>
              <a:buClr>
                <a:schemeClr val="accent3"/>
              </a:buClr>
              <a:buFont typeface="Wingdings" pitchFamily="2" charset="2"/>
              <a:buChar char="q"/>
              <a:defRPr/>
            </a:pP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5600" dirty="0">
                <a:solidFill>
                  <a:schemeClr val="bg2">
                    <a:lumMod val="25000"/>
                  </a:schemeClr>
                </a:solidFill>
                <a:latin typeface="Arial Unicode MS" pitchFamily="34" charset="-128"/>
                <a:ea typeface="Arial Unicode MS" pitchFamily="34" charset="-128"/>
                <a:cs typeface="Arial Unicode MS" pitchFamily="34" charset="-128"/>
              </a:rPr>
              <a:t> to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practise</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any</a:t>
            </a:r>
            <a:r>
              <a:rPr lang="fr-FR" sz="5600" dirty="0">
                <a:solidFill>
                  <a:schemeClr val="bg2">
                    <a:lumMod val="25000"/>
                  </a:schemeClr>
                </a:solidFill>
                <a:latin typeface="Arial Unicode MS" pitchFamily="34" charset="-128"/>
                <a:ea typeface="Arial Unicode MS" pitchFamily="34" charset="-128"/>
                <a:cs typeface="Arial Unicode MS" pitchFamily="34" charset="-128"/>
              </a:rPr>
              <a:t> profession or to carry on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any</a:t>
            </a:r>
            <a:r>
              <a:rPr lang="fr-FR" sz="5600" dirty="0">
                <a:solidFill>
                  <a:schemeClr val="bg2">
                    <a:lumMod val="25000"/>
                  </a:schemeClr>
                </a:solidFill>
                <a:latin typeface="Arial Unicode MS" pitchFamily="34" charset="-128"/>
                <a:ea typeface="Arial Unicode MS" pitchFamily="34" charset="-128"/>
                <a:cs typeface="Arial Unicode MS" pitchFamily="34" charset="-128"/>
              </a:rPr>
              <a:t> </a:t>
            </a:r>
            <a:r>
              <a:rPr lang="fr-FR" sz="5600" dirty="0" err="1">
                <a:solidFill>
                  <a:schemeClr val="bg2">
                    <a:lumMod val="25000"/>
                  </a:schemeClr>
                </a:solidFill>
                <a:latin typeface="Arial Unicode MS" pitchFamily="34" charset="-128"/>
                <a:ea typeface="Arial Unicode MS" pitchFamily="34" charset="-128"/>
                <a:cs typeface="Arial Unicode MS" pitchFamily="34" charset="-128"/>
              </a:rPr>
              <a:t>occupation,trade</a:t>
            </a:r>
            <a:r>
              <a:rPr lang="fr-FR" sz="5600" dirty="0">
                <a:solidFill>
                  <a:schemeClr val="bg2">
                    <a:lumMod val="25000"/>
                  </a:schemeClr>
                </a:solidFill>
                <a:latin typeface="Arial Unicode MS" pitchFamily="34" charset="-128"/>
                <a:ea typeface="Arial Unicode MS" pitchFamily="34" charset="-128"/>
                <a:cs typeface="Arial Unicode MS" pitchFamily="34" charset="-128"/>
              </a:rPr>
              <a:t> or business.</a:t>
            </a:r>
          </a:p>
          <a:p>
            <a:pPr marL="274320" indent="-274320" algn="just" eaLnBrk="1" fontAlgn="auto" hangingPunct="1">
              <a:spcAft>
                <a:spcPts val="0"/>
              </a:spcAft>
              <a:buClr>
                <a:schemeClr val="accent3"/>
              </a:buClr>
              <a:buFont typeface="Wingdings" pitchFamily="2" charset="2"/>
              <a:buChar char="v"/>
              <a:defRPr/>
            </a:pPr>
            <a:endParaRPr lang="fr-FR" sz="5600"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mj-lt"/>
              <a:buAutoNum type="arabicPeriod"/>
              <a:defRPr/>
            </a:pPr>
            <a:endParaRPr lang="fr-FR" sz="5600"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5600" b="1" dirty="0">
                <a:solidFill>
                  <a:schemeClr val="bg2">
                    <a:lumMod val="25000"/>
                  </a:schemeClr>
                </a:solidFill>
                <a:latin typeface="Arial Unicode MS" pitchFamily="34" charset="-128"/>
                <a:ea typeface="Arial Unicode MS" pitchFamily="34" charset="-128"/>
                <a:cs typeface="Arial Unicode MS" pitchFamily="34" charset="-128"/>
              </a:rPr>
              <a:t>Protection in respect of conviction of an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offence</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Article-20</a:t>
            </a:r>
          </a:p>
          <a:p>
            <a:pPr marL="514350" indent="-514350" algn="just" eaLnBrk="1" fontAlgn="auto" hangingPunct="1">
              <a:spcAft>
                <a:spcPts val="0"/>
              </a:spcAft>
              <a:buClr>
                <a:schemeClr val="accent3"/>
              </a:buClr>
              <a:buFont typeface="Wingdings 2"/>
              <a:buNone/>
              <a:defRPr/>
            </a:pPr>
            <a:endParaRPr lang="fr-FR" sz="56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5600" b="1" dirty="0">
                <a:solidFill>
                  <a:schemeClr val="bg2">
                    <a:lumMod val="25000"/>
                  </a:schemeClr>
                </a:solidFill>
                <a:latin typeface="Arial Unicode MS" pitchFamily="34" charset="-128"/>
                <a:ea typeface="Arial Unicode MS" pitchFamily="34" charset="-128"/>
                <a:cs typeface="Arial Unicode MS" pitchFamily="34" charset="-128"/>
              </a:rPr>
              <a:t>Protection of life and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personal</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liberty Article-21</a:t>
            </a:r>
          </a:p>
          <a:p>
            <a:pPr marL="514350" indent="-514350" algn="just" eaLnBrk="1" fontAlgn="auto" hangingPunct="1">
              <a:spcAft>
                <a:spcPts val="0"/>
              </a:spcAft>
              <a:buClr>
                <a:schemeClr val="accent3"/>
              </a:buClr>
              <a:buFont typeface="Wingdings" pitchFamily="2" charset="2"/>
              <a:buChar char="Ø"/>
              <a:defRPr/>
            </a:pPr>
            <a:endParaRPr lang="fr-FR" sz="56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5600" b="1" dirty="0">
                <a:solidFill>
                  <a:schemeClr val="bg2">
                    <a:lumMod val="25000"/>
                  </a:schemeClr>
                </a:solidFill>
                <a:latin typeface="Arial Unicode MS" pitchFamily="34" charset="-128"/>
                <a:ea typeface="Arial Unicode MS" pitchFamily="34" charset="-128"/>
                <a:cs typeface="Arial Unicode MS" pitchFamily="34" charset="-128"/>
              </a:rPr>
              <a:t>Right to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education</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Article-21 A</a:t>
            </a:r>
          </a:p>
          <a:p>
            <a:pPr marL="514350" indent="-514350" algn="just" eaLnBrk="1" fontAlgn="auto" hangingPunct="1">
              <a:spcAft>
                <a:spcPts val="0"/>
              </a:spcAft>
              <a:buClr>
                <a:schemeClr val="accent3"/>
              </a:buClr>
              <a:buFont typeface="Wingdings" pitchFamily="2" charset="2"/>
              <a:buChar char="Ø"/>
              <a:defRPr/>
            </a:pPr>
            <a:endParaRPr lang="fr-FR" sz="56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5600" b="1" dirty="0">
                <a:solidFill>
                  <a:schemeClr val="bg2">
                    <a:lumMod val="25000"/>
                  </a:schemeClr>
                </a:solidFill>
                <a:latin typeface="Arial Unicode MS" pitchFamily="34" charset="-128"/>
                <a:ea typeface="Arial Unicode MS" pitchFamily="34" charset="-128"/>
                <a:cs typeface="Arial Unicode MS" pitchFamily="34" charset="-128"/>
              </a:rPr>
              <a:t>Protection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against</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arrest</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and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detention</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a:t>
            </a:r>
            <a:r>
              <a:rPr lang="fr-FR" sz="5600" b="1" dirty="0" err="1">
                <a:solidFill>
                  <a:schemeClr val="bg2">
                    <a:lumMod val="25000"/>
                  </a:schemeClr>
                </a:solidFill>
                <a:latin typeface="Arial Unicode MS" pitchFamily="34" charset="-128"/>
                <a:ea typeface="Arial Unicode MS" pitchFamily="34" charset="-128"/>
                <a:cs typeface="Arial Unicode MS" pitchFamily="34" charset="-128"/>
              </a:rPr>
              <a:t>against</a:t>
            </a:r>
            <a:r>
              <a:rPr lang="fr-FR" sz="5600" b="1" dirty="0">
                <a:solidFill>
                  <a:schemeClr val="bg2">
                    <a:lumMod val="25000"/>
                  </a:schemeClr>
                </a:solidFill>
                <a:latin typeface="Arial Unicode MS" pitchFamily="34" charset="-128"/>
                <a:ea typeface="Arial Unicode MS" pitchFamily="34" charset="-128"/>
                <a:cs typeface="Arial Unicode MS" pitchFamily="34" charset="-128"/>
              </a:rPr>
              <a:t> certain cases Article-22</a:t>
            </a:r>
          </a:p>
          <a:p>
            <a:pPr marL="274320" indent="-274320" algn="just" eaLnBrk="1" fontAlgn="auto" hangingPunct="1">
              <a:spcAft>
                <a:spcPts val="0"/>
              </a:spcAft>
              <a:buClr>
                <a:schemeClr val="accent3"/>
              </a:buClr>
              <a:buFont typeface="Wingdings 2"/>
              <a:buNone/>
              <a:defRPr/>
            </a:pPr>
            <a:endParaRPr lang="fr-FR" sz="5600"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algn="just" eaLnBrk="1" fontAlgn="auto" hangingPunct="1">
              <a:spcAft>
                <a:spcPts val="0"/>
              </a:spcAft>
              <a:buClr>
                <a:schemeClr val="accent3"/>
              </a:buClr>
              <a:buFont typeface="Wingdings 2"/>
              <a:buNone/>
              <a:defRPr/>
            </a:pPr>
            <a:endParaRPr lang="fr-FR" sz="5600" dirty="0">
              <a:latin typeface="Arial Unicode MS" pitchFamily="34" charset="-128"/>
              <a:ea typeface="Arial Unicode MS" pitchFamily="34" charset="-128"/>
              <a:cs typeface="Arial Unicode MS" pitchFamily="34" charset="-128"/>
            </a:endParaRPr>
          </a:p>
          <a:p>
            <a:pPr marL="274320" indent="-274320" algn="just" eaLnBrk="1" fontAlgn="auto" hangingPunct="1">
              <a:spcAft>
                <a:spcPts val="0"/>
              </a:spcAft>
              <a:buClr>
                <a:schemeClr val="accent3"/>
              </a:buClr>
              <a:buFont typeface="Wingdings" pitchFamily="2" charset="2"/>
              <a:buChar char="q"/>
              <a:defRPr/>
            </a:pPr>
            <a:endParaRPr lang="fr-FR" sz="5600" dirty="0"/>
          </a:p>
          <a:p>
            <a:pPr marL="514350" indent="-514350" algn="just" eaLnBrk="1" fontAlgn="auto" hangingPunct="1">
              <a:spcAft>
                <a:spcPts val="0"/>
              </a:spcAft>
              <a:buClr>
                <a:schemeClr val="accent3"/>
              </a:buClr>
              <a:buFont typeface="Wingdings 2"/>
              <a:buNone/>
              <a:defRPr/>
            </a:pPr>
            <a:r>
              <a:rPr lang="fr-FR" sz="5600" dirty="0"/>
              <a:t> </a:t>
            </a:r>
          </a:p>
          <a:p>
            <a:pPr marL="274320" indent="-274320" eaLnBrk="1" fontAlgn="auto" hangingPunct="1">
              <a:spcAft>
                <a:spcPts val="0"/>
              </a:spcAft>
              <a:buClr>
                <a:schemeClr val="accent3"/>
              </a:buClr>
              <a:buFont typeface="Wingdings 2"/>
              <a:buNone/>
              <a:defRPr/>
            </a:pPr>
            <a:endParaRPr lang="en-IN" dirty="0"/>
          </a:p>
        </p:txBody>
      </p:sp>
    </p:spTree>
  </p:cSld>
  <p:clrMapOvr>
    <a:masterClrMapping/>
  </p:clrMapOvr>
  <p:transition>
    <p:dissolve/>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101DEAF-25E1-45F2-B903-2B9FC40F99ED}"/>
              </a:ext>
            </a:extLst>
          </p:cNvPr>
          <p:cNvSpPr>
            <a:spLocks noGrp="1"/>
          </p:cNvSpPr>
          <p:nvPr>
            <p:ph type="title"/>
          </p:nvPr>
        </p:nvSpPr>
        <p:spPr>
          <a:xfrm>
            <a:off x="609600" y="1176338"/>
            <a:ext cx="2212975" cy="1582737"/>
          </a:xfrm>
        </p:spPr>
        <p:txBody>
          <a:bodyPr/>
          <a:lstStyle/>
          <a:p>
            <a:pPr eaLnBrk="1" hangingPunct="1"/>
            <a:r>
              <a:rPr lang="fr-FR" altLang="en-US"/>
              <a:t>Right against Exploitation</a:t>
            </a:r>
            <a:endParaRPr lang="en-IN" altLang="en-US"/>
          </a:p>
        </p:txBody>
      </p:sp>
      <p:sp>
        <p:nvSpPr>
          <p:cNvPr id="12291" name="Text Placeholder 2">
            <a:extLst>
              <a:ext uri="{FF2B5EF4-FFF2-40B4-BE49-F238E27FC236}">
                <a16:creationId xmlns:a16="http://schemas.microsoft.com/office/drawing/2014/main" id="{C5E5DA23-DD18-4273-83F6-F7B4E2F9B53F}"/>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itchFamily="34" charset="-128"/>
                <a:ea typeface="Arial Unicode MS" pitchFamily="34" charset="-128"/>
              </a:rPr>
              <a:t>Article 23-24</a:t>
            </a:r>
            <a:endParaRPr lang="en-IN" altLang="en-US" sz="1600">
              <a:latin typeface="Arial Unicode MS" pitchFamily="34" charset="-128"/>
              <a:ea typeface="Arial Unicode MS" pitchFamily="34" charset="-128"/>
            </a:endParaRPr>
          </a:p>
        </p:txBody>
      </p:sp>
      <p:pic>
        <p:nvPicPr>
          <p:cNvPr id="12292" name="Picture Placeholder 6" descr="childexploitation-1.jpg">
            <a:extLst>
              <a:ext uri="{FF2B5EF4-FFF2-40B4-BE49-F238E27FC236}">
                <a16:creationId xmlns:a16="http://schemas.microsoft.com/office/drawing/2014/main" id="{416BA1B9-5FCC-4E99-B745-3346AA1F3F37}"/>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0909" r="10909"/>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6061-142F-457C-AE20-846B58D3164E}"/>
              </a:ext>
            </a:extLst>
          </p:cNvPr>
          <p:cNvSpPr>
            <a:spLocks noGrp="1"/>
          </p:cNvSpPr>
          <p:nvPr>
            <p:ph type="title"/>
          </p:nvPr>
        </p:nvSpPr>
        <p:spPr/>
        <p:txBody>
          <a:bodyPr>
            <a:normAutofit fontScale="90000"/>
          </a:bodyPr>
          <a:lstStyle/>
          <a:p>
            <a:pPr eaLnBrk="1" fontAlgn="auto" hangingPunct="1">
              <a:spcAft>
                <a:spcPts val="0"/>
              </a:spcAft>
              <a:defRPr/>
            </a:pPr>
            <a:r>
              <a:rPr lang="fr-FR" dirty="0">
                <a:latin typeface="Arial Rounded MT Bold" pitchFamily="34" charset="0"/>
              </a:rPr>
              <a:t>Right </a:t>
            </a:r>
            <a:r>
              <a:rPr lang="fr-FR" dirty="0" err="1">
                <a:latin typeface="Arial Rounded MT Bold" pitchFamily="34" charset="0"/>
              </a:rPr>
              <a:t>against</a:t>
            </a:r>
            <a:r>
              <a:rPr lang="fr-FR" dirty="0">
                <a:latin typeface="Arial Rounded MT Bold" pitchFamily="34" charset="0"/>
              </a:rPr>
              <a:t> </a:t>
            </a:r>
            <a:r>
              <a:rPr lang="fr-FR" dirty="0" err="1">
                <a:latin typeface="Arial Rounded MT Bold" pitchFamily="34" charset="0"/>
              </a:rPr>
              <a:t>exploitation,Article</a:t>
            </a:r>
            <a:r>
              <a:rPr lang="fr-FR" dirty="0">
                <a:latin typeface="Arial Rounded MT Bold" pitchFamily="34" charset="0"/>
              </a:rPr>
              <a:t>-23-24</a:t>
            </a:r>
            <a:endParaRPr lang="en-IN" dirty="0">
              <a:latin typeface="Arial Rounded MT Bold" pitchFamily="34" charset="0"/>
            </a:endParaRPr>
          </a:p>
        </p:txBody>
      </p:sp>
      <p:sp>
        <p:nvSpPr>
          <p:cNvPr id="3" name="Content Placeholder 2">
            <a:extLst>
              <a:ext uri="{FF2B5EF4-FFF2-40B4-BE49-F238E27FC236}">
                <a16:creationId xmlns:a16="http://schemas.microsoft.com/office/drawing/2014/main" id="{6B8CFDAB-46A7-4099-9C31-B1C4699C9BDA}"/>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Prohibition of </a:t>
            </a:r>
            <a:r>
              <a:rPr lang="fr-FR" dirty="0" err="1">
                <a:solidFill>
                  <a:srgbClr val="FF0000"/>
                </a:solidFill>
                <a:latin typeface="Arial Unicode MS" pitchFamily="34" charset="-128"/>
                <a:ea typeface="Arial Unicode MS" pitchFamily="34" charset="-128"/>
                <a:cs typeface="Arial Unicode MS" pitchFamily="34" charset="-128"/>
              </a:rPr>
              <a:t>traffic</a:t>
            </a:r>
            <a:r>
              <a:rPr lang="fr-FR" dirty="0">
                <a:solidFill>
                  <a:srgbClr val="FF0000"/>
                </a:solidFill>
                <a:latin typeface="Arial Unicode MS" pitchFamily="34" charset="-128"/>
                <a:ea typeface="Arial Unicode MS" pitchFamily="34" charset="-128"/>
                <a:cs typeface="Arial Unicode MS" pitchFamily="34" charset="-128"/>
              </a:rPr>
              <a:t> in </a:t>
            </a:r>
            <a:r>
              <a:rPr lang="fr-FR" dirty="0" err="1">
                <a:solidFill>
                  <a:srgbClr val="FF0000"/>
                </a:solidFill>
                <a:latin typeface="Arial Unicode MS" pitchFamily="34" charset="-128"/>
                <a:ea typeface="Arial Unicode MS" pitchFamily="34" charset="-128"/>
                <a:cs typeface="Arial Unicode MS" pitchFamily="34" charset="-128"/>
              </a:rPr>
              <a:t>human</a:t>
            </a:r>
            <a:r>
              <a:rPr lang="fr-FR" dirty="0">
                <a:solidFill>
                  <a:srgbClr val="FF0000"/>
                </a:solidFill>
                <a:latin typeface="Arial Unicode MS" pitchFamily="34" charset="-128"/>
                <a:ea typeface="Arial Unicode MS" pitchFamily="34" charset="-128"/>
                <a:cs typeface="Arial Unicode MS" pitchFamily="34" charset="-128"/>
              </a:rPr>
              <a:t> </a:t>
            </a:r>
            <a:r>
              <a:rPr lang="fr-FR" dirty="0" err="1">
                <a:solidFill>
                  <a:srgbClr val="FF0000"/>
                </a:solidFill>
                <a:latin typeface="Arial Unicode MS" pitchFamily="34" charset="-128"/>
                <a:ea typeface="Arial Unicode MS" pitchFamily="34" charset="-128"/>
                <a:cs typeface="Arial Unicode MS" pitchFamily="34" charset="-128"/>
              </a:rPr>
              <a:t>beings</a:t>
            </a:r>
            <a:r>
              <a:rPr lang="fr-FR" dirty="0">
                <a:solidFill>
                  <a:srgbClr val="FF0000"/>
                </a:solidFill>
                <a:latin typeface="Arial Unicode MS" pitchFamily="34" charset="-128"/>
                <a:ea typeface="Arial Unicode MS" pitchFamily="34" charset="-128"/>
                <a:cs typeface="Arial Unicode MS" pitchFamily="34" charset="-128"/>
              </a:rPr>
              <a:t> and </a:t>
            </a:r>
            <a:r>
              <a:rPr lang="fr-FR" dirty="0" err="1">
                <a:solidFill>
                  <a:srgbClr val="FF0000"/>
                </a:solidFill>
                <a:latin typeface="Arial Unicode MS" pitchFamily="34" charset="-128"/>
                <a:ea typeface="Arial Unicode MS" pitchFamily="34" charset="-128"/>
                <a:cs typeface="Arial Unicode MS" pitchFamily="34" charset="-128"/>
              </a:rPr>
              <a:t>forced</a:t>
            </a:r>
            <a:r>
              <a:rPr lang="fr-FR" dirty="0">
                <a:solidFill>
                  <a:srgbClr val="FF0000"/>
                </a:solidFill>
                <a:latin typeface="Arial Unicode MS" pitchFamily="34" charset="-128"/>
                <a:ea typeface="Arial Unicode MS" pitchFamily="34" charset="-128"/>
                <a:cs typeface="Arial Unicode MS" pitchFamily="34" charset="-128"/>
              </a:rPr>
              <a:t> labour Article23: </a:t>
            </a:r>
            <a:r>
              <a:rPr lang="fr-FR" dirty="0">
                <a:solidFill>
                  <a:schemeClr val="tx2">
                    <a:lumMod val="75000"/>
                  </a:schemeClr>
                </a:solidFill>
                <a:latin typeface="Arial Unicode MS" pitchFamily="34" charset="-128"/>
                <a:ea typeface="Arial Unicode MS" pitchFamily="34" charset="-128"/>
                <a:cs typeface="Arial Unicode MS" pitchFamily="34" charset="-128"/>
              </a:rPr>
              <a:t>This article </a:t>
            </a:r>
            <a:r>
              <a:rPr lang="fr-FR" dirty="0" err="1">
                <a:solidFill>
                  <a:schemeClr val="tx2">
                    <a:lumMod val="75000"/>
                  </a:schemeClr>
                </a:solidFill>
                <a:latin typeface="Arial Unicode MS" pitchFamily="34" charset="-128"/>
                <a:ea typeface="Arial Unicode MS" pitchFamily="34" charset="-128"/>
                <a:cs typeface="Arial Unicode MS" pitchFamily="34" charset="-128"/>
              </a:rPr>
              <a:t>prohibits</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traffic</a:t>
            </a:r>
            <a:r>
              <a:rPr lang="fr-FR" dirty="0">
                <a:solidFill>
                  <a:schemeClr val="tx2">
                    <a:lumMod val="75000"/>
                  </a:schemeClr>
                </a:solidFill>
                <a:latin typeface="Arial Unicode MS" pitchFamily="34" charset="-128"/>
                <a:ea typeface="Arial Unicode MS" pitchFamily="34" charset="-128"/>
                <a:cs typeface="Arial Unicode MS" pitchFamily="34" charset="-128"/>
              </a:rPr>
              <a:t> in </a:t>
            </a:r>
            <a:r>
              <a:rPr lang="fr-FR" dirty="0" err="1">
                <a:solidFill>
                  <a:schemeClr val="tx2">
                    <a:lumMod val="75000"/>
                  </a:schemeClr>
                </a:solidFill>
                <a:latin typeface="Arial Unicode MS" pitchFamily="34" charset="-128"/>
                <a:ea typeface="Arial Unicode MS" pitchFamily="34" charset="-128"/>
                <a:cs typeface="Arial Unicode MS" pitchFamily="34" charset="-128"/>
              </a:rPr>
              <a:t>human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beings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forced</a:t>
            </a:r>
            <a:r>
              <a:rPr lang="fr-FR" dirty="0">
                <a:solidFill>
                  <a:schemeClr val="tx2">
                    <a:lumMod val="75000"/>
                  </a:schemeClr>
                </a:solidFill>
                <a:latin typeface="Arial Unicode MS" pitchFamily="34" charset="-128"/>
                <a:ea typeface="Arial Unicode MS" pitchFamily="34" charset="-128"/>
                <a:cs typeface="Arial Unicode MS" pitchFamily="34" charset="-128"/>
              </a:rPr>
              <a:t> labour.</a:t>
            </a:r>
          </a:p>
          <a:p>
            <a:pPr marL="274320" indent="-274320" eaLnBrk="1" fontAlgn="auto" hangingPunct="1">
              <a:spcAft>
                <a:spcPts val="0"/>
              </a:spcAft>
              <a:buClr>
                <a:schemeClr val="accent3"/>
              </a:buClr>
              <a:buFont typeface="Wingdings" pitchFamily="2" charset="2"/>
              <a:buChar char="§"/>
              <a:defRPr/>
            </a:pPr>
            <a:r>
              <a:rPr lang="fr-FR" dirty="0">
                <a:solidFill>
                  <a:schemeClr val="tx2">
                    <a:lumMod val="75000"/>
                  </a:schemeClr>
                </a:solidFill>
                <a:latin typeface="Arial Unicode MS" pitchFamily="34" charset="-128"/>
                <a:ea typeface="Arial Unicode MS" pitchFamily="34" charset="-128"/>
                <a:cs typeface="Arial Unicode MS" pitchFamily="34" charset="-128"/>
              </a:rPr>
              <a:t>Prohibition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compulsary</a:t>
            </a:r>
            <a:r>
              <a:rPr lang="fr-FR" dirty="0">
                <a:solidFill>
                  <a:schemeClr val="tx2">
                    <a:lumMod val="75000"/>
                  </a:schemeClr>
                </a:solidFill>
                <a:latin typeface="Arial Unicode MS" pitchFamily="34" charset="-128"/>
                <a:ea typeface="Arial Unicode MS" pitchFamily="34" charset="-128"/>
                <a:cs typeface="Arial Unicode MS" pitchFamily="34" charset="-128"/>
              </a:rPr>
              <a:t> services Article-23 : </a:t>
            </a:r>
            <a:r>
              <a:rPr lang="fr-FR" dirty="0" err="1">
                <a:solidFill>
                  <a:schemeClr val="tx2">
                    <a:lumMod val="75000"/>
                  </a:schemeClr>
                </a:solidFill>
                <a:latin typeface="Arial Unicode MS" pitchFamily="34" charset="-128"/>
                <a:ea typeface="Arial Unicode MS" pitchFamily="34" charset="-128"/>
                <a:cs typeface="Arial Unicode MS" pitchFamily="34" charset="-128"/>
              </a:rPr>
              <a:t>under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this</a:t>
            </a:r>
            <a:r>
              <a:rPr lang="fr-FR" dirty="0">
                <a:solidFill>
                  <a:schemeClr val="tx2">
                    <a:lumMod val="75000"/>
                  </a:schemeClr>
                </a:solidFill>
                <a:latin typeface="Arial Unicode MS" pitchFamily="34" charset="-128"/>
                <a:ea typeface="Arial Unicode MS" pitchFamily="34" charset="-128"/>
                <a:cs typeface="Arial Unicode MS" pitchFamily="34" charset="-128"/>
              </a:rPr>
              <a:t> article the state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force people to do </a:t>
            </a:r>
            <a:r>
              <a:rPr lang="fr-FR" dirty="0" err="1">
                <a:solidFill>
                  <a:schemeClr val="tx2">
                    <a:lumMod val="75000"/>
                  </a:schemeClr>
                </a:solidFill>
                <a:latin typeface="Arial Unicode MS" pitchFamily="34" charset="-128"/>
                <a:ea typeface="Arial Unicode MS" pitchFamily="34" charset="-128"/>
                <a:cs typeface="Arial Unicode MS" pitchFamily="34" charset="-128"/>
              </a:rPr>
              <a:t>compulsory</a:t>
            </a:r>
            <a:r>
              <a:rPr lang="fr-FR" dirty="0">
                <a:solidFill>
                  <a:schemeClr val="tx2">
                    <a:lumMod val="75000"/>
                  </a:schemeClr>
                </a:solidFill>
                <a:latin typeface="Arial Unicode MS" pitchFamily="34" charset="-128"/>
                <a:ea typeface="Arial Unicode MS" pitchFamily="34" charset="-128"/>
                <a:cs typeface="Arial Unicode MS" pitchFamily="34" charset="-128"/>
              </a:rPr>
              <a:t> service for public </a:t>
            </a:r>
            <a:r>
              <a:rPr lang="fr-FR" dirty="0" err="1">
                <a:solidFill>
                  <a:schemeClr val="tx2">
                    <a:lumMod val="75000"/>
                  </a:schemeClr>
                </a:solidFill>
                <a:latin typeface="Arial Unicode MS" pitchFamily="34" charset="-128"/>
                <a:ea typeface="Arial Unicode MS" pitchFamily="34" charset="-128"/>
                <a:cs typeface="Arial Unicode MS" pitchFamily="34" charset="-128"/>
              </a:rPr>
              <a:t>purposes</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pitchFamily="2" charset="2"/>
              <a:buChar char="Ø"/>
              <a:defRPr/>
            </a:pPr>
            <a:r>
              <a:rPr lang="fr-FR" dirty="0">
                <a:solidFill>
                  <a:srgbClr val="FF0000"/>
                </a:solidFill>
                <a:latin typeface="Arial Unicode MS" pitchFamily="34" charset="-128"/>
                <a:ea typeface="Arial Unicode MS" pitchFamily="34" charset="-128"/>
                <a:cs typeface="Arial Unicode MS" pitchFamily="34" charset="-128"/>
              </a:rPr>
              <a:t>Prohibition of Child Labour Article-24</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Children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below</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age</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forteen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years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will</a:t>
            </a:r>
            <a:r>
              <a:rPr lang="fr-FR" dirty="0">
                <a:solidFill>
                  <a:schemeClr val="tx2">
                    <a:lumMod val="75000"/>
                  </a:schemeClr>
                </a:solidFill>
                <a:latin typeface="Arial Unicode MS" pitchFamily="34" charset="-128"/>
                <a:ea typeface="Arial Unicode MS" pitchFamily="34" charset="-128"/>
                <a:cs typeface="Arial Unicode MS" pitchFamily="34" charset="-128"/>
              </a:rPr>
              <a:t>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be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allowed</a:t>
            </a:r>
            <a:r>
              <a:rPr lang="fr-FR" dirty="0">
                <a:solidFill>
                  <a:schemeClr val="tx2">
                    <a:lumMod val="75000"/>
                  </a:schemeClr>
                </a:solidFill>
                <a:latin typeface="Arial Unicode MS" pitchFamily="34" charset="-128"/>
                <a:ea typeface="Arial Unicode MS" pitchFamily="34" charset="-128"/>
                <a:cs typeface="Arial Unicode MS" pitchFamily="34" charset="-128"/>
              </a:rPr>
              <a:t> to </a:t>
            </a:r>
            <a:r>
              <a:rPr lang="fr-FR" dirty="0" err="1">
                <a:solidFill>
                  <a:schemeClr val="tx2">
                    <a:lumMod val="75000"/>
                  </a:schemeClr>
                </a:solidFill>
                <a:latin typeface="Arial Unicode MS" pitchFamily="34" charset="-128"/>
                <a:ea typeface="Arial Unicode MS" pitchFamily="34" charset="-128"/>
                <a:cs typeface="Arial Unicode MS" pitchFamily="34" charset="-128"/>
              </a:rPr>
              <a:t>work</a:t>
            </a:r>
            <a:r>
              <a:rPr lang="fr-FR" dirty="0">
                <a:solidFill>
                  <a:schemeClr val="tx2">
                    <a:lumMod val="75000"/>
                  </a:schemeClr>
                </a:solidFill>
                <a:latin typeface="Arial Unicode MS" pitchFamily="34" charset="-128"/>
                <a:ea typeface="Arial Unicode MS" pitchFamily="34" charset="-128"/>
                <a:cs typeface="Arial Unicode MS" pitchFamily="34" charset="-128"/>
              </a:rPr>
              <a:t> in </a:t>
            </a:r>
            <a:r>
              <a:rPr lang="fr-FR" dirty="0" err="1">
                <a:solidFill>
                  <a:schemeClr val="tx2">
                    <a:lumMod val="75000"/>
                  </a:schemeClr>
                </a:solidFill>
                <a:latin typeface="Arial Unicode MS" pitchFamily="34" charset="-128"/>
                <a:ea typeface="Arial Unicode MS" pitchFamily="34" charset="-128"/>
                <a:cs typeface="Arial Unicode MS" pitchFamily="34" charset="-128"/>
              </a:rPr>
              <a:t>factories</a:t>
            </a:r>
            <a:r>
              <a:rPr lang="fr-FR" dirty="0">
                <a:solidFill>
                  <a:schemeClr val="tx2">
                    <a:lumMod val="75000"/>
                  </a:schemeClr>
                </a:solidFill>
                <a:latin typeface="Arial Unicode MS" pitchFamily="34" charset="-128"/>
                <a:ea typeface="Arial Unicode MS" pitchFamily="34" charset="-128"/>
                <a:cs typeface="Arial Unicode MS" pitchFamily="34" charset="-128"/>
              </a:rPr>
              <a:t>, mines or in </a:t>
            </a:r>
            <a:r>
              <a:rPr lang="fr-FR" dirty="0" err="1">
                <a:solidFill>
                  <a:schemeClr val="tx2">
                    <a:lumMod val="75000"/>
                  </a:schemeClr>
                </a:solidFill>
                <a:latin typeface="Arial Unicode MS" pitchFamily="34" charset="-128"/>
                <a:ea typeface="Arial Unicode MS" pitchFamily="34" charset="-128"/>
                <a:cs typeface="Arial Unicode MS" pitchFamily="34" charset="-128"/>
              </a:rPr>
              <a:t>other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dangerous</a:t>
            </a:r>
            <a:r>
              <a:rPr lang="fr-FR" dirty="0">
                <a:solidFill>
                  <a:schemeClr val="tx2">
                    <a:lumMod val="75000"/>
                  </a:schemeClr>
                </a:solidFill>
                <a:latin typeface="Arial Unicode MS" pitchFamily="34" charset="-128"/>
                <a:ea typeface="Arial Unicode MS" pitchFamily="34" charset="-128"/>
                <a:cs typeface="Arial Unicode MS" pitchFamily="34" charset="-128"/>
              </a:rPr>
              <a:t> places </a:t>
            </a:r>
            <a:r>
              <a:rPr lang="fr-FR" dirty="0" err="1">
                <a:solidFill>
                  <a:schemeClr val="tx2">
                    <a:lumMod val="75000"/>
                  </a:schemeClr>
                </a:solidFill>
                <a:latin typeface="Arial Unicode MS" pitchFamily="34" charset="-128"/>
                <a:ea typeface="Arial Unicode MS" pitchFamily="34" charset="-128"/>
                <a:cs typeface="Arial Unicode MS" pitchFamily="34" charset="-128"/>
              </a:rPr>
              <a:t>so</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that</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their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health</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is</a:t>
            </a:r>
            <a:r>
              <a:rPr lang="fr-FR" dirty="0">
                <a:solidFill>
                  <a:schemeClr val="tx2">
                    <a:lumMod val="75000"/>
                  </a:schemeClr>
                </a:solidFill>
                <a:latin typeface="Arial Unicode MS" pitchFamily="34" charset="-128"/>
                <a:ea typeface="Arial Unicode MS" pitchFamily="34" charset="-128"/>
                <a:cs typeface="Arial Unicode MS" pitchFamily="34" charset="-128"/>
              </a:rPr>
              <a:t>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adversely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affected</a:t>
            </a:r>
            <a:r>
              <a:rPr lang="fr-FR" dirty="0">
                <a:solidFill>
                  <a:schemeClr val="tx2">
                    <a:lumMod val="75000"/>
                  </a:schemeClr>
                </a:solidFill>
                <a:latin typeface="Arial Unicode MS" pitchFamily="34" charset="-128"/>
                <a:ea typeface="Arial Unicode MS" pitchFamily="34" charset="-128"/>
                <a:cs typeface="Arial Unicode MS" pitchFamily="34" charset="-128"/>
              </a:rPr>
              <a:t>.</a:t>
            </a:r>
            <a:endParaRPr lang="en-IN" dirty="0">
              <a:solidFill>
                <a:schemeClr val="tx2">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sndAc>
      <p:stSnd>
        <p:snd r:embed="rId2" name="camera.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435</TotalTime>
  <Words>1344</Words>
  <Application>Microsoft Office PowerPoint</Application>
  <PresentationFormat>On-screen Show (4:3)</PresentationFormat>
  <Paragraphs>155</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Constantia</vt:lpstr>
      <vt:lpstr>Wingdings 2</vt:lpstr>
      <vt:lpstr>Arial Rounded MT Bold</vt:lpstr>
      <vt:lpstr>Arial Unicode MS</vt:lpstr>
      <vt:lpstr>Wingdings</vt:lpstr>
      <vt:lpstr>Flow</vt:lpstr>
      <vt:lpstr>FUNDAMENTAL RIGHTS AND EDUCATION RELATED ARTICLES IN INDIAN CONSTITUTION</vt:lpstr>
      <vt:lpstr>Fundamental Rights</vt:lpstr>
      <vt:lpstr>Why do we call these Rights Fundamental?</vt:lpstr>
      <vt:lpstr>Nature of Rights</vt:lpstr>
      <vt:lpstr>Right to Equality, Article-14 to 18</vt:lpstr>
      <vt:lpstr>Right to Freedom</vt:lpstr>
      <vt:lpstr>Right to Freedom</vt:lpstr>
      <vt:lpstr>Right against Exploitation</vt:lpstr>
      <vt:lpstr>Right against exploitation,Article-23-24</vt:lpstr>
      <vt:lpstr>Right to Religious Freedom</vt:lpstr>
      <vt:lpstr>Right to religious freedom, Article-25 to 28</vt:lpstr>
      <vt:lpstr>Cultural and educational rights</vt:lpstr>
      <vt:lpstr>Cultural and educational rights,Article 29 to 30</vt:lpstr>
      <vt:lpstr>Right to Constitutional Remedies.</vt:lpstr>
      <vt:lpstr>Right to constitutional remedies,Article-32</vt:lpstr>
      <vt:lpstr>Critical Evaluation of Fundamental Rights</vt:lpstr>
      <vt:lpstr>Critical evaluation of fundamental rights</vt:lpstr>
      <vt:lpstr>Importance of Human Rights</vt:lpstr>
      <vt:lpstr>6.What Is The constitution of India?</vt:lpstr>
      <vt:lpstr>Union List and Educational Articles</vt:lpstr>
      <vt:lpstr>Union List</vt:lpstr>
      <vt:lpstr>STATE LIST </vt:lpstr>
      <vt:lpstr>Concurrent List</vt:lpstr>
      <vt:lpstr>The Centre- State Relation</vt:lpstr>
      <vt:lpstr>Expansion of the Legislative Power of the Union</vt:lpstr>
      <vt:lpstr>Reforming The relation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Rights</dc:title>
  <dc:creator>sony</dc:creator>
  <cp:lastModifiedBy>Saurav Mallik</cp:lastModifiedBy>
  <cp:revision>62</cp:revision>
  <dcterms:created xsi:type="dcterms:W3CDTF">2010-03-05T18:22:31Z</dcterms:created>
  <dcterms:modified xsi:type="dcterms:W3CDTF">2017-11-13T10:06:50Z</dcterms:modified>
</cp:coreProperties>
</file>